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xfrm>
            <a:off x="1566545" y="1501140"/>
            <a:ext cx="4784725" cy="1143000"/>
          </a:xfrm>
        </p:spPr>
        <p:txBody>
          <a:bodyPr vert="horz" wrap="square" lIns="91440" tIns="45720" rIns="91440" bIns="45720" anchor="ctr"/>
          <a:p>
            <a:pPr algn="l">
              <a:buNone/>
            </a:pPr>
            <a:r>
              <a:rPr lang="zh-CN" altLang="en-US" sz="18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排气提前角</a:t>
            </a:r>
            <a:r>
              <a:rPr lang="en-US" altLang="zh-CN" sz="18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γ</a:t>
            </a:r>
            <a:r>
              <a:rPr lang="en-US" altLang="zh-CN" sz="1800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=</a:t>
            </a:r>
            <a:r>
              <a:rPr lang="en-US" altLang="zh-CN" sz="18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40</a:t>
            </a:r>
            <a:r>
              <a:rPr lang="en-US" altLang="zh-CN" sz="1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∽</a:t>
            </a:r>
            <a:r>
              <a:rPr lang="en-US" altLang="zh-CN" sz="1800" b="1" dirty="0">
                <a:latin typeface="隶书" pitchFamily="49" charset="-122"/>
                <a:ea typeface="隶书" pitchFamily="49" charset="-122"/>
                <a:sym typeface="+mn-ea"/>
              </a:rPr>
              <a:t> </a:t>
            </a:r>
            <a:r>
              <a:rPr lang="en-US" altLang="zh-CN" sz="18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60</a:t>
            </a:r>
            <a:r>
              <a:rPr lang="en-US" altLang="zh-CN" sz="1800" b="1" baseline="30000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0</a:t>
            </a:r>
            <a:r>
              <a:rPr lang="en-US" altLang="zh-CN" sz="1800" b="1" baseline="30000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0</a:t>
            </a:r>
            <a:r>
              <a:rPr lang="en-US" altLang="zh-CN" sz="18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：</a:t>
            </a:r>
            <a:r>
              <a:rPr lang="zh-CN" altLang="en-US" sz="1800" dirty="0">
                <a:latin typeface="隶书" pitchFamily="49" charset="-122"/>
                <a:ea typeface="隶书" pitchFamily="49" charset="-122"/>
                <a:sym typeface="+mn-ea"/>
              </a:rPr>
              <a:t>排气门在作功行程接近终了，活塞尚未到达下止点前，提前一个角度打开，这个角度称为排气门提前角</a:t>
            </a:r>
            <a:r>
              <a:rPr lang="zh-CN" altLang="en-US" sz="1800" dirty="0">
                <a:latin typeface="隶书" pitchFamily="49" charset="-122"/>
                <a:ea typeface="隶书" pitchFamily="49" charset="-122"/>
                <a:sym typeface="+mn-ea"/>
              </a:rPr>
              <a:t>。</a:t>
            </a:r>
            <a:endParaRPr lang="en-US" altLang="zh-CN" sz="1800" b="1" baseline="30000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23557" name="Text Box 4"/>
          <p:cNvSpPr txBox="1"/>
          <p:nvPr/>
        </p:nvSpPr>
        <p:spPr>
          <a:xfrm>
            <a:off x="1524000" y="2644140"/>
            <a:ext cx="473202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18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  <a:cs typeface="+mj-cs"/>
              </a:rPr>
              <a:t>目的：</a:t>
            </a:r>
            <a:r>
              <a:rPr lang="zh-CN" altLang="en-US" sz="1800" dirty="0">
                <a:solidFill>
                  <a:srgbClr val="00B050"/>
                </a:solidFill>
                <a:latin typeface="隶书" pitchFamily="49" charset="-122"/>
                <a:ea typeface="隶书" pitchFamily="49" charset="-122"/>
                <a:sym typeface="+mn-ea"/>
              </a:rPr>
              <a:t>借助气缸内的高压自行排气，大大减小了排气阻力，使排气干净</a:t>
            </a:r>
            <a:r>
              <a:rPr lang="zh-CN" altLang="en-US" sz="1800" dirty="0">
                <a:solidFill>
                  <a:srgbClr val="00B050"/>
                </a:solidFill>
                <a:latin typeface="隶书" pitchFamily="49" charset="-122"/>
                <a:ea typeface="隶书" pitchFamily="49" charset="-122"/>
              </a:rPr>
              <a:t>。</a:t>
            </a:r>
            <a:endParaRPr lang="zh-CN" altLang="en-US" sz="1800" dirty="0">
              <a:solidFill>
                <a:srgbClr val="00B050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9457" name="Rectangle 2"/>
          <p:cNvSpPr>
            <a:spLocks noGrp="1"/>
          </p:cNvSpPr>
          <p:nvPr/>
        </p:nvSpPr>
        <p:spPr>
          <a:xfrm>
            <a:off x="1736090" y="328930"/>
            <a:ext cx="4679950" cy="5334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buNone/>
            </a:pPr>
            <a:r>
              <a:rPr lang="en-US" altLang="zh-CN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2.5 </a:t>
            </a: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配气相位 </a:t>
            </a:r>
            <a:b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</a:br>
            <a:endParaRPr lang="en-US" altLang="zh-CN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13668" name="Text Box 4"/>
          <p:cNvSpPr txBox="1"/>
          <p:nvPr/>
        </p:nvSpPr>
        <p:spPr>
          <a:xfrm>
            <a:off x="1652905" y="737235"/>
            <a:ext cx="402971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</a:rPr>
              <a:t>2.5.3 </a:t>
            </a:r>
            <a:r>
              <a:rPr lang="zh-CN" altLang="en-US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</a:rPr>
              <a:t>排</a:t>
            </a:r>
            <a:r>
              <a:rPr lang="zh-CN" altLang="en-US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</a:rPr>
              <a:t>气门</a:t>
            </a:r>
            <a:r>
              <a:rPr lang="zh-CN" altLang="en-US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</a:rPr>
              <a:t>配气相位</a:t>
            </a:r>
            <a:endParaRPr lang="zh-CN" altLang="en-US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66545" y="3769360"/>
            <a:ext cx="444500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  <a:sym typeface="+mn-ea"/>
              </a:rPr>
              <a:t>排气迟后角</a:t>
            </a:r>
            <a:r>
              <a:rPr lang="en-US" altLang="zh-CN" sz="18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δ</a:t>
            </a:r>
            <a:r>
              <a:rPr lang="en-US" altLang="zh-CN" sz="1800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=</a:t>
            </a:r>
            <a:r>
              <a:rPr lang="en-US" altLang="zh-CN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0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∽</a:t>
            </a:r>
            <a:r>
              <a:rPr lang="en-US" altLang="zh-CN" sz="18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20</a:t>
            </a:r>
            <a:r>
              <a:rPr lang="en-US" altLang="zh-CN" b="1" baseline="30000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0</a:t>
            </a:r>
            <a:r>
              <a:rPr lang="en-US" altLang="zh-CN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：</a:t>
            </a:r>
            <a:r>
              <a:rPr lang="zh-CN" altLang="en-US" dirty="0">
                <a:latin typeface="隶书" pitchFamily="49" charset="-122"/>
                <a:ea typeface="隶书" pitchFamily="49" charset="-122"/>
                <a:sym typeface="+mn-ea"/>
              </a:rPr>
              <a:t>当活塞到达上止点时，排气门延迟一个角度关闭，这个角度称为排气迟后角。</a:t>
            </a:r>
            <a:endParaRPr lang="en-US" altLang="zh-CN" dirty="0">
              <a:latin typeface="隶书" pitchFamily="49" charset="-122"/>
              <a:ea typeface="隶书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52905" y="5055870"/>
            <a:ext cx="415988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buClrTx/>
              <a:buSzTx/>
              <a:buNone/>
            </a:pPr>
            <a:r>
              <a:rPr lang="zh-CN" altLang="en-US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  <a:cs typeface="+mj-cs"/>
                <a:sym typeface="+mn-ea"/>
              </a:rPr>
              <a:t>目的：</a:t>
            </a:r>
            <a:r>
              <a:rPr lang="zh-CN" altLang="en-US" sz="1800" dirty="0">
                <a:solidFill>
                  <a:srgbClr val="C00000"/>
                </a:solidFill>
                <a:latin typeface="隶书" pitchFamily="49" charset="-122"/>
                <a:ea typeface="隶书" pitchFamily="49" charset="-122"/>
                <a:sym typeface="+mn-ea"/>
              </a:rPr>
              <a:t>延长了排气时间，在废气压力和废气惯性力的作用下，使排气干净 。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736090" y="6269355"/>
            <a:ext cx="747839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  <a:sym typeface="+mn-ea"/>
              </a:rPr>
              <a:t>排气门的配气相位：</a:t>
            </a:r>
            <a:r>
              <a:rPr lang="zh-CN" altLang="en-US" dirty="0">
                <a:latin typeface="隶书" pitchFamily="49" charset="-122"/>
                <a:ea typeface="隶书" pitchFamily="49" charset="-122"/>
                <a:sym typeface="+mn-ea"/>
              </a:rPr>
              <a:t>排气过程所持续的时间用曲轴转角表示：</a:t>
            </a:r>
            <a:r>
              <a:rPr lang="en-US" altLang="zh-CN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180°+</a:t>
            </a:r>
            <a:r>
              <a:rPr lang="en-US" altLang="zh-CN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γ</a:t>
            </a:r>
            <a:r>
              <a:rPr lang="en-US" altLang="zh-CN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+</a:t>
            </a:r>
            <a:r>
              <a:rPr lang="en-US" altLang="zh-CN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δ</a:t>
            </a:r>
            <a:endParaRPr lang="en-US" altLang="zh-CN" dirty="0">
              <a:solidFill>
                <a:srgbClr val="FF0000"/>
              </a:solidFill>
              <a:latin typeface="隶书" pitchFamily="49" charset="-122"/>
              <a:ea typeface="隶书" pitchFamily="49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56020" y="737235"/>
            <a:ext cx="4371975" cy="5257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8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233</Words>
  <Application>WPS 演示</Application>
  <PresentationFormat>宽屏</PresentationFormat>
  <Paragraphs>14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微软雅黑</vt:lpstr>
      <vt:lpstr>Arial Unicode MS</vt:lpstr>
      <vt:lpstr>隶书</vt:lpstr>
      <vt:lpstr>楷体</vt:lpstr>
      <vt:lpstr>Calibri</vt:lpstr>
      <vt:lpstr>Office 主题​​</vt:lpstr>
      <vt:lpstr>排气提前角γ=40∽ 6000：排气门在作功行程接近终了，活塞尚未到达下止点前，提前一个角度打开，这个角度称为排气门提前角。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jc</dc:creator>
  <cp:lastModifiedBy>范继春</cp:lastModifiedBy>
  <cp:revision>25</cp:revision>
  <dcterms:created xsi:type="dcterms:W3CDTF">2019-06-19T02:08:00Z</dcterms:created>
  <dcterms:modified xsi:type="dcterms:W3CDTF">2020-02-15T04:08:36Z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