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6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59055" y="91440"/>
            <a:ext cx="2902585" cy="586740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4.4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油压显示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95825" y="835025"/>
            <a:ext cx="4022090" cy="47586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01625" y="3164205"/>
            <a:ext cx="412940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通过一个油压压力指示灯告知驾驶员油压状态。该指示灯从位于机油循环高压管路中的机油压力开关( F</a:t>
            </a:r>
            <a:r>
              <a:rPr lang="zh-CN" altLang="en-US" sz="2000" b="1" baseline="-250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)获取它所需要的信息。发动机运转时一旦达到(3 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∽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6bar)机油压力，机油压力开关就会断开电路，机油</a:t>
            </a:r>
            <a:r>
              <a:rPr lang="zh-CN" altLang="en-US" sz="2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压力指示灯熄灭。机油压力开关仅在低于最小油压（怠速运转时最小油压为2bar）时发出信号。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" y="933450"/>
            <a:ext cx="398081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WPS 演示</Application>
  <PresentationFormat>全屏显示(4:3)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楷体_GB2312</vt:lpstr>
      <vt:lpstr>楷体</vt:lpstr>
      <vt:lpstr>新宋体</vt:lpstr>
      <vt:lpstr>Arial Unicode MS</vt:lpstr>
      <vt:lpstr>Office 主题</vt:lpstr>
      <vt:lpstr>4.4  油压显示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2020-02-29T01:26:34Z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