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415" r:id="rId3"/>
    <p:sldId id="409" r:id="rId4"/>
    <p:sldId id="416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740" y="-84"/>
      </p:cViewPr>
      <p:guideLst>
        <p:guide orient="horz" pos="2229"/>
        <p:guide pos="29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2667000" y="1676400"/>
            <a:ext cx="6286500" cy="48006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92115" y="4635500"/>
            <a:ext cx="3009900" cy="20764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8745" y="107950"/>
            <a:ext cx="505714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3.6  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冷却系统的保养和维护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12090" y="691515"/>
            <a:ext cx="3310255" cy="52197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3.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6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4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 冷却液的更换</a:t>
            </a:r>
            <a:r>
              <a:rPr lang="en-US" altLang="zh-CN" sz="28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endParaRPr lang="en-US" altLang="zh-CN" sz="28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7180" y="1266190"/>
            <a:ext cx="416179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所需要的专用工具和维修设备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745" y="1994535"/>
            <a:ext cx="37598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ym typeface="+mn-ea"/>
              </a:rPr>
              <a:t>♦ </a:t>
            </a:r>
            <a:r>
              <a:rPr lang="zh-CN" altLang="en-US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冷却系统检测设备的适配接头</a:t>
            </a:r>
            <a:endParaRPr lang="zh-CN" altLang="en-US"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7180" y="569214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♦ 冷却系统加注设备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12090" y="3007995"/>
            <a:ext cx="231521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♦ 车间起重机收集盘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12090" y="4267200"/>
            <a:ext cx="162560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♦ 软管卡箍钳</a:t>
            </a:r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7695" y="1487805"/>
            <a:ext cx="1171575" cy="138112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180" y="2653665"/>
            <a:ext cx="2190750" cy="107632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7180" y="3901440"/>
            <a:ext cx="2247900" cy="1619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8" grpId="0"/>
      <p:bldP spid="8" grpId="1"/>
      <p:bldP spid="14" grpId="0"/>
      <p:bldP spid="14" grpId="1"/>
      <p:bldP spid="15" grpId="0"/>
      <p:bldP spid="15" grpId="1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834515" y="604520"/>
            <a:ext cx="640588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热蒸气和热冷却液可能会造成烫伤</a:t>
            </a:r>
            <a:r>
              <a:rPr lang="zh-CN" altLang="en-US" b="1"/>
              <a:t>。</a:t>
            </a:r>
            <a:endParaRPr lang="zh-CN" altLang="en-US" b="1"/>
          </a:p>
          <a:p>
            <a:r>
              <a:rPr lang="zh-CN" altLang="en-US"/>
              <a:t> ♦ 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在发动机暖机时，冷却系统处于过压状态。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♦ 请将冷却液补偿罐的密封盖用抹布盖住并小心地打开，消除过压。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♦ 只能使用符合标准的冷却液。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220" y="701040"/>
            <a:ext cx="523875" cy="5048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66775" y="754380"/>
            <a:ext cx="69342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注意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950" y="144145"/>
            <a:ext cx="32435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更换冷却液的操作流程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6220" y="2586990"/>
            <a:ext cx="550481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1.打开冷却液补偿罐的膨胀罐盖。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95040" y="174625"/>
            <a:ext cx="50533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以迈腾2007 4缸电喷发动机(2.0L  BJZ)为例</a:t>
            </a:r>
            <a:endParaRPr lang="zh-CN" altLang="en-US" sz="20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6220" y="3491865"/>
            <a:ext cx="550481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3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. 将车间起重机收集盘 放在发动机下面。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6220" y="4185920"/>
            <a:ext cx="465455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4.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拆卸排放螺塞，并将冷却液放掉。如箭头所示。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36220" y="3093085"/>
            <a:ext cx="459422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/>
              <a:t> 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2.拆卸底部或中间的隔音装置。</a:t>
            </a:r>
            <a:endParaRPr lang="zh-CN" altLang="en-US" sz="200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375" y="1453515"/>
            <a:ext cx="2888615" cy="230251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17830" y="2080895"/>
            <a:ext cx="159131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3.6.4.1</a:t>
            </a: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排放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0020" y="5106035"/>
            <a:ext cx="507555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5.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拔出机油冷却器上的冷却软管，将冷却液排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放掉。如箭头所示。</a:t>
            </a:r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350" y="3968115"/>
            <a:ext cx="3267075" cy="2486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4" grpId="0"/>
      <p:bldP spid="4" grpId="1"/>
      <p:bldP spid="18" grpId="0"/>
      <p:bldP spid="18" grpId="1"/>
      <p:bldP spid="8" grpId="0"/>
      <p:bldP spid="8" grpId="1"/>
      <p:bldP spid="12" grpId="0"/>
      <p:bldP spid="12" grpId="1"/>
      <p:bldP spid="10" grpId="0"/>
      <p:bldP spid="10" grpId="1"/>
      <p:bldP spid="11" grpId="0"/>
      <p:bldP spid="11" grpId="1"/>
      <p:bldP spid="23" grpId="0"/>
      <p:bldP spid="2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107950" y="144145"/>
            <a:ext cx="32435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更换冷却液的操作流程</a:t>
            </a:r>
            <a:endParaRPr lang="zh-CN" alt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9710" y="604520"/>
            <a:ext cx="18707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3.6.4.2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加注</a:t>
            </a:r>
            <a:endParaRPr lang="zh-CN" altLang="en-US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950" y="1143635"/>
            <a:ext cx="734314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1.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拧下排放螺塞，并将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冷却软管固定在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机油冷却器的管接头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上。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040" y="1573530"/>
            <a:ext cx="657987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2.把适配接头拧到储液罐上，用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冷却系统加注设备加注冷却液。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040" y="2051050"/>
            <a:ext cx="198247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3.拧紧储液罐盖。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775" y="2527935"/>
            <a:ext cx="152273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4.关闭空调。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775" y="2974340"/>
            <a:ext cx="721106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5.起动发动机，使发动机转速约为2000r/min，并保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持3min。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7950" y="3538855"/>
            <a:ext cx="31318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6.使发动机运转到风扇启动。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7950" y="4043680"/>
            <a:ext cx="198247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7.关闭点火开关。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4775" y="4548505"/>
            <a:ext cx="393192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8.检查冷却液液位，在暖机时冷却液液位必须在“max”，而在冷机时必须在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“max”和“min”之间。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在必要时补充缺少的冷却液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27905" y="3472815"/>
            <a:ext cx="3267075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1" grpId="0"/>
      <p:bldP spid="11" grpId="1"/>
      <p:bldP spid="4" grpId="0"/>
      <p:bldP spid="4" grpId="1"/>
      <p:bldP spid="5" grpId="0"/>
      <p:bldP spid="5" grpId="1"/>
      <p:bldP spid="6" grpId="0"/>
      <p:bldP spid="6" grpId="1"/>
      <p:bldP spid="9" grpId="0"/>
      <p:bldP spid="9" grpId="1"/>
      <p:bldP spid="10" grpId="0"/>
      <p:bldP spid="10" grpId="1"/>
      <p:bldP spid="12" grpId="0"/>
      <p:bldP spid="12" grpId="1"/>
      <p:bldP spid="13" grpId="0"/>
      <p:bldP spid="13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537</Words>
  <Application>WPS 演示</Application>
  <PresentationFormat>全屏显示(4:3)</PresentationFormat>
  <Paragraphs>57</Paragraphs>
  <Slides>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楷体</vt:lpstr>
      <vt:lpstr>楷体_GB2312</vt:lpstr>
      <vt:lpstr>新宋体</vt:lpstr>
      <vt:lpstr>BMWTypeRegular</vt:lpstr>
      <vt:lpstr>Trebuchet MS</vt:lpstr>
      <vt:lpstr>隶书</vt:lpstr>
      <vt:lpstr>微软雅黑</vt:lpstr>
      <vt:lpstr>Times New Roman</vt:lpstr>
      <vt:lpstr>Segoe Print</vt:lpstr>
      <vt:lpstr>Arial Unicode MS</vt:lpstr>
      <vt:lpstr>黑体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39</cp:revision>
  <dcterms:created xsi:type="dcterms:W3CDTF">2018-09-20T09:45:00Z</dcterms:created>
  <dcterms:modified xsi:type="dcterms:W3CDTF">2020-02-26T15:00:18Z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