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392" r:id="rId3"/>
    <p:sldId id="393" r:id="rId4"/>
    <p:sldId id="394" r:id="rId5"/>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0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506" y="-102"/>
      </p:cViewPr>
      <p:guideLst>
        <p:guide orient="horz" pos="2202"/>
        <p:guide pos="291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6B8FE3-9806-4156-BB2A-E042B922D49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2822575" y="1059180"/>
            <a:ext cx="6321425" cy="5346065"/>
          </a:xfrm>
          <a:prstGeom prst="rect">
            <a:avLst/>
          </a:prstGeom>
        </p:spPr>
      </p:pic>
      <p:sp>
        <p:nvSpPr>
          <p:cNvPr id="3075" name="Rectangle 8"/>
          <p:cNvSpPr>
            <a:spLocks noGrp="1"/>
          </p:cNvSpPr>
          <p:nvPr>
            <p:ph type="title"/>
          </p:nvPr>
        </p:nvSpPr>
        <p:spPr>
          <a:xfrm>
            <a:off x="144780" y="157480"/>
            <a:ext cx="3619500" cy="745490"/>
          </a:xfrm>
        </p:spPr>
        <p:txBody>
          <a:bodyPr vert="horz" wrap="square" lIns="91440" tIns="45720" rIns="91440" bIns="45720" anchor="ctr"/>
          <a:p>
            <a:pPr algn="l"/>
            <a:r>
              <a:rPr lang="en-US" altLang="zh-CN"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4.2</a:t>
            </a:r>
            <a:r>
              <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压力循环润滑系统</a:t>
            </a:r>
            <a:endPar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endParaRPr>
          </a:p>
        </p:txBody>
      </p:sp>
      <p:sp>
        <p:nvSpPr>
          <p:cNvPr id="5" name="文本框 4"/>
          <p:cNvSpPr txBox="1"/>
          <p:nvPr/>
        </p:nvSpPr>
        <p:spPr>
          <a:xfrm>
            <a:off x="0" y="1212215"/>
            <a:ext cx="2822575" cy="4799965"/>
          </a:xfrm>
          <a:prstGeom prst="rect">
            <a:avLst/>
          </a:prstGeom>
          <a:noFill/>
        </p:spPr>
        <p:txBody>
          <a:bodyPr wrap="square" rtlCol="0" anchor="t">
            <a:spAutoFit/>
          </a:bodyPr>
          <a:p>
            <a:r>
              <a:rPr lang="en-US" altLang="zh-CN"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a:t>
            </a:r>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在压力循环润滑系统中机油泵通过钟形吸油集</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滤器将油底壳中的机油吸出，经过机油通道和机油</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冷却器将其压人到机油滤清器中。机油泵过压阀是</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一个安全阀门。它可以防止机油压力过高而损坏发</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动机部件。由机油滤清器壳体内的机油压力调节阀</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对机油压力进行调节。一旦机油压力达到最大允许</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的压力值，通往油底壳的阀门就会打开。</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端盖中的旁通阀负责在即使机油滤清器堵塞的</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情况下也可以可靠地供油。</a:t>
            </a:r>
            <a:endParaRPr lang="zh-CN" alt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2822575" y="1059180"/>
            <a:ext cx="6321425" cy="5346065"/>
          </a:xfrm>
          <a:prstGeom prst="rect">
            <a:avLst/>
          </a:prstGeom>
        </p:spPr>
      </p:pic>
      <p:sp>
        <p:nvSpPr>
          <p:cNvPr id="3075" name="Rectangle 8"/>
          <p:cNvSpPr>
            <a:spLocks noGrp="1"/>
          </p:cNvSpPr>
          <p:nvPr>
            <p:ph type="title"/>
          </p:nvPr>
        </p:nvSpPr>
        <p:spPr>
          <a:xfrm>
            <a:off x="144780" y="157480"/>
            <a:ext cx="3619500" cy="745490"/>
          </a:xfrm>
        </p:spPr>
        <p:txBody>
          <a:bodyPr vert="horz" wrap="square" lIns="91440" tIns="45720" rIns="91440" bIns="45720" anchor="ctr"/>
          <a:p>
            <a:pPr algn="l"/>
            <a:r>
              <a:rPr lang="en-US" altLang="zh-CN"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4.2</a:t>
            </a:r>
            <a:r>
              <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压力循环润滑系统</a:t>
            </a:r>
            <a:endPar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endParaRPr>
          </a:p>
        </p:txBody>
      </p:sp>
      <p:sp>
        <p:nvSpPr>
          <p:cNvPr id="5" name="文本框 4"/>
          <p:cNvSpPr txBox="1"/>
          <p:nvPr/>
        </p:nvSpPr>
        <p:spPr>
          <a:xfrm>
            <a:off x="0" y="1212215"/>
            <a:ext cx="2822575" cy="3692525"/>
          </a:xfrm>
          <a:prstGeom prst="rect">
            <a:avLst/>
          </a:prstGeom>
          <a:noFill/>
        </p:spPr>
        <p:txBody>
          <a:bodyPr wrap="square" rtlCol="0" anchor="t">
            <a:spAutoFit/>
          </a:bodyPr>
          <a:p>
            <a:r>
              <a:rPr lang="en-US" altLang="zh-CN"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a:t>
            </a:r>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机油回流锁止器可以在发动机静止时防止机油</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滤清器空转。机油压力开关通过机油压力显示信</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号告知驾驶员机油压力是否已建立（机油指示灯</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熄灭）及是否低于最小机油压力（机油指示灯亮</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起）。</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机油滤清器将过滤后的机油输送至主油道中。</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通过压力油或喷射油对各个运动部件进行润滑。</a:t>
            </a:r>
            <a:endParaRPr lang="zh-CN" alt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2901950" y="828675"/>
            <a:ext cx="6242050" cy="5346065"/>
          </a:xfrm>
          <a:prstGeom prst="rect">
            <a:avLst/>
          </a:prstGeom>
        </p:spPr>
      </p:pic>
      <p:sp>
        <p:nvSpPr>
          <p:cNvPr id="3075" name="Rectangle 8"/>
          <p:cNvSpPr>
            <a:spLocks noGrp="1"/>
          </p:cNvSpPr>
          <p:nvPr>
            <p:ph type="title"/>
          </p:nvPr>
        </p:nvSpPr>
        <p:spPr>
          <a:xfrm>
            <a:off x="160655" y="-150495"/>
            <a:ext cx="3619500" cy="745490"/>
          </a:xfrm>
        </p:spPr>
        <p:txBody>
          <a:bodyPr vert="horz" wrap="square" lIns="91440" tIns="45720" rIns="91440" bIns="45720" anchor="ctr"/>
          <a:p>
            <a:pPr algn="l"/>
            <a:r>
              <a:rPr lang="en-US" altLang="zh-CN"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4.2</a:t>
            </a:r>
            <a:r>
              <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压力循环润滑系统</a:t>
            </a:r>
            <a:endPar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endParaRPr>
          </a:p>
        </p:txBody>
      </p:sp>
      <p:sp>
        <p:nvSpPr>
          <p:cNvPr id="5" name="文本框 4"/>
          <p:cNvSpPr txBox="1"/>
          <p:nvPr/>
        </p:nvSpPr>
        <p:spPr>
          <a:xfrm>
            <a:off x="160655" y="639445"/>
            <a:ext cx="2901315" cy="6185535"/>
          </a:xfrm>
          <a:prstGeom prst="rect">
            <a:avLst/>
          </a:prstGeom>
          <a:noFill/>
        </p:spPr>
        <p:txBody>
          <a:bodyPr wrap="square" rtlCol="0" anchor="t">
            <a:spAutoFit/>
          </a:bodyPr>
          <a:p>
            <a:r>
              <a:rPr lang="en-US" altLang="zh-CN"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a:t>
            </a:r>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压力油：气缸盖中的主油道通过油孔进行分流：机油主油道通过油孔通向曲轴的主轴承。曲</a:t>
            </a:r>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轴中的油孔将机油导向连杆轴承。</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机油通过一条垂直油道通向液压挺杆和凸轮轴</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轴承。机油经过一条纵向内嵌于凸轮轴中的油孔流</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向所有凸轮轴轴承并由此回流到油底壳中。机油通</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过一个油孔输送至正时条、链条张紧器和涡轮增压</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器。</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喷射机油：从机油喷嘴喷出且甩到活塞顶上的机油向下滴落并通过连杆头中的油孔流向活塞销。这些机</a:t>
            </a:r>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油同时对活塞进行冷却。除此之外，从曲轴抛上来的喷射油还润滑气缸工作面。</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584</Words>
  <Application>WPS 演示</Application>
  <PresentationFormat>全屏显示(4:3)</PresentationFormat>
  <Paragraphs>32</Paragraphs>
  <Slides>3</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vt:i4>
      </vt:variant>
    </vt:vector>
  </HeadingPairs>
  <TitlesOfParts>
    <vt:vector size="17" baseType="lpstr">
      <vt:lpstr>Arial</vt:lpstr>
      <vt:lpstr>宋体</vt:lpstr>
      <vt:lpstr>Wingdings</vt:lpstr>
      <vt:lpstr>Calibri</vt:lpstr>
      <vt:lpstr>楷体</vt:lpstr>
      <vt:lpstr>楷体_GB2312</vt:lpstr>
      <vt:lpstr>新宋体</vt:lpstr>
      <vt:lpstr>BMWTypeRegular</vt:lpstr>
      <vt:lpstr>Trebuchet MS</vt:lpstr>
      <vt:lpstr>隶书</vt:lpstr>
      <vt:lpstr>微软雅黑</vt:lpstr>
      <vt:lpstr>Segoe Print</vt:lpstr>
      <vt:lpstr>Arial Unicode MS</vt:lpstr>
      <vt:lpstr>Office 主题</vt:lpstr>
      <vt:lpstr>4.2压力循环润滑系统</vt:lpstr>
      <vt:lpstr>4.2压力循环润滑系统</vt:lpstr>
      <vt:lpstr>4.2压力循环润滑系统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jc</dc:creator>
  <cp:lastModifiedBy>范继春</cp:lastModifiedBy>
  <cp:revision>49</cp:revision>
  <dcterms:created xsi:type="dcterms:W3CDTF">2018-09-20T09:45:00Z</dcterms:created>
  <dcterms:modified xsi:type="dcterms:W3CDTF">2020-02-29T02:12:43Z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2052-11.1.0.9440</vt:lpwstr>
  </property>
</Properties>
</file>