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417" r:id="rId3"/>
    <p:sldId id="418" r:id="rId4"/>
    <p:sldId id="416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18745" y="107950"/>
            <a:ext cx="505714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3.6  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冷却系统的保养和维护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97815" y="845185"/>
            <a:ext cx="3310255" cy="52197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3.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6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2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 冷却液的检查</a:t>
            </a:r>
            <a:r>
              <a:rPr lang="en-US" altLang="zh-CN" sz="28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endParaRPr lang="en-US" altLang="zh-CN" sz="28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6235" y="1473835"/>
            <a:ext cx="232537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冷却液冰点检查</a:t>
            </a:r>
            <a:endParaRPr lang="zh-CN" altLang="en-US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6885" y="2092960"/>
            <a:ext cx="350139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检测仪器及设备：冰点测试仪</a:t>
            </a:r>
            <a:endParaRPr lang="zh-CN" altLang="en-US" sz="20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815" y="2770505"/>
            <a:ext cx="8216265" cy="3326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对象 1"/>
          <p:cNvGraphicFramePr/>
          <p:nvPr/>
        </p:nvGraphicFramePr>
        <p:xfrm>
          <a:off x="4790440" y="107950"/>
          <a:ext cx="4198620" cy="3542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3752850" imgH="3152775" progId="Paint.Picture">
                  <p:embed/>
                </p:oleObj>
              </mc:Choice>
              <mc:Fallback>
                <p:oleObj name="" r:id="rId1" imgW="3752850" imgH="3152775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790440" y="107950"/>
                        <a:ext cx="4198620" cy="3542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118745" y="107950"/>
            <a:ext cx="505714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3.6  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冷却系统的保养和维护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297815" y="845185"/>
            <a:ext cx="3310255" cy="52197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3.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6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.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2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cs typeface="+mj-cs"/>
                <a:sym typeface="+mn-ea"/>
              </a:rPr>
              <a:t> 冷却液的检查</a:t>
            </a:r>
            <a:r>
              <a:rPr lang="en-US" altLang="zh-CN" sz="28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endParaRPr lang="en-US" altLang="zh-CN" sz="28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6235" y="1473835"/>
            <a:ext cx="232537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液冰点检查</a:t>
            </a:r>
            <a:endParaRPr lang="zh-CN" altLang="en-US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6885" y="2092960"/>
            <a:ext cx="248031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冰点测试仪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使用方法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35" y="3650615"/>
            <a:ext cx="7430770" cy="313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47650" y="297815"/>
            <a:ext cx="39643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防冻剂测量表</a:t>
            </a:r>
            <a:endParaRPr lang="zh-CN" altLang="en-US" sz="2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330" y="819785"/>
            <a:ext cx="2340610" cy="29762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345815" y="819785"/>
            <a:ext cx="554609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利用吸球从冷却设备中吸出冷却液，直到游动体能够自由游动为止。在温度刻度上可以读出冷却液的温度，在游动体刻度上可以读出防冻剂的体积百分比，根据这个百分比就可以从一张表</a:t>
            </a:r>
            <a:r>
              <a:rPr lang="zh-CN" altLang="en-US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格中查出冷冻液的防冻安全性。</a:t>
            </a:r>
            <a:endParaRPr lang="zh-CN" altLang="en-US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3865880"/>
            <a:ext cx="3622040" cy="26784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792220" y="4175760"/>
            <a:ext cx="495935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如果防冻保护能力达到= -15`C，则：</a:t>
            </a:r>
            <a:endParaRPr lang="zh-CN" altLang="en-US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 水含量 75% = 3 份</a:t>
            </a:r>
            <a:endParaRPr lang="zh-CN" altLang="en-US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 冷却液含量 25% = 1 份</a:t>
            </a:r>
            <a:endParaRPr lang="zh-CN" altLang="en-US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WPS 演示</Application>
  <PresentationFormat>全屏显示(4:3)</PresentationFormat>
  <Paragraphs>26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Times New Roman</vt:lpstr>
      <vt:lpstr>Office 主题</vt:lpstr>
      <vt:lpstr>Paint.Picture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59</cp:revision>
  <dcterms:created xsi:type="dcterms:W3CDTF">2018-09-20T09:45:00Z</dcterms:created>
  <dcterms:modified xsi:type="dcterms:W3CDTF">2020-02-26T14:57:06Z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