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98" r:id="rId3"/>
    <p:sldId id="399" r:id="rId4"/>
    <p:sldId id="400" r:id="rId5"/>
    <p:sldId id="401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187"/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hyperlink" Target="&#26032;&#24314;&#25991;&#20214;&#22841;" TargetMode="Externa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GIF"/><Relationship Id="rId3" Type="http://schemas.openxmlformats.org/officeDocument/2006/relationships/image" Target="../media/image4.GIF"/><Relationship Id="rId2" Type="http://schemas.openxmlformats.org/officeDocument/2006/relationships/tags" Target="../tags/tag2.xml"/><Relationship Id="rId1" Type="http://schemas.openxmlformats.org/officeDocument/2006/relationships/hyperlink" Target="&#27668;&#38376;.MPG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1368" name="图片 2713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9388" y="696913"/>
            <a:ext cx="7848600" cy="588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-635"/>
            <a:ext cx="8942705" cy="690245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 </a:t>
            </a: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气门控制机构</a:t>
            </a:r>
            <a:endParaRPr lang="zh-CN" altLang="en-US" sz="6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5" name="Picture 3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5" y="865505"/>
            <a:ext cx="7418070" cy="54908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1078" name="组合 131077"/>
          <p:cNvGrpSpPr/>
          <p:nvPr/>
        </p:nvGrpSpPr>
        <p:grpSpPr>
          <a:xfrm>
            <a:off x="647065" y="865505"/>
            <a:ext cx="7903845" cy="5812155"/>
            <a:chOff x="120" y="1544"/>
            <a:chExt cx="1804" cy="1912"/>
          </a:xfrm>
        </p:grpSpPr>
        <p:grpSp>
          <p:nvGrpSpPr>
            <p:cNvPr id="131079" name="组合 131078"/>
            <p:cNvGrpSpPr/>
            <p:nvPr/>
          </p:nvGrpSpPr>
          <p:grpSpPr>
            <a:xfrm>
              <a:off x="120" y="1544"/>
              <a:ext cx="1732" cy="1912"/>
              <a:chOff x="120" y="1544"/>
              <a:chExt cx="1732" cy="1912"/>
            </a:xfrm>
          </p:grpSpPr>
          <p:pic>
            <p:nvPicPr>
              <p:cNvPr id="131080" name="图片 131079" descr="VVT-Ges"/>
              <p:cNvPicPr>
                <a:picLocks noChangeAspect="1"/>
              </p:cNvPicPr>
              <p:nvPr/>
            </p:nvPicPr>
            <p:blipFill>
              <a:blip r:embed="rId3"/>
              <a:srcRect l="15450" t="2638" r="25017" b="1378"/>
              <a:stretch>
                <a:fillRect/>
              </a:stretch>
            </p:blipFill>
            <p:spPr>
              <a:xfrm>
                <a:off x="120" y="1544"/>
                <a:ext cx="1730" cy="1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31081" name="矩形 131080"/>
              <p:cNvSpPr/>
              <p:nvPr/>
            </p:nvSpPr>
            <p:spPr>
              <a:xfrm>
                <a:off x="120" y="3168"/>
                <a:ext cx="1732" cy="288"/>
              </a:xfrm>
              <a:prstGeom prst="rect">
                <a:avLst/>
              </a:prstGeom>
              <a:solidFill>
                <a:srgbClr val="2F3B7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31082" name="文本框 131081"/>
            <p:cNvSpPr txBox="1"/>
            <p:nvPr/>
          </p:nvSpPr>
          <p:spPr>
            <a:xfrm>
              <a:off x="152" y="3076"/>
              <a:ext cx="17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de-DE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全变量气门升程控制 </a:t>
              </a:r>
              <a:endParaRPr lang="zh-CN" altLang="de-DE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0" hangingPunct="0"/>
              <a:r>
                <a:rPr lang="zh-CN" altLang="de-DE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        (</a:t>
              </a:r>
              <a:r>
                <a:rPr lang="de-DE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VVT)</a:t>
              </a:r>
              <a:endParaRPr lang="en-GB" altLang="zh-CN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-635"/>
            <a:ext cx="8942705" cy="690245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 </a:t>
            </a: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气门控制机构</a:t>
            </a:r>
            <a:endParaRPr lang="zh-CN" altLang="en-US" sz="6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5" descr="Valve">
            <a:hlinkClick r:id="rId1" action="ppaction://hlinkfile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6550" y="1242060"/>
            <a:ext cx="4169410" cy="4558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4" descr="image0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643" y="1078230"/>
            <a:ext cx="4105275" cy="5305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-635"/>
            <a:ext cx="8942705" cy="690245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 </a:t>
            </a: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气门控制机构</a:t>
            </a:r>
            <a:endParaRPr lang="zh-CN" altLang="en-US" sz="6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对象 3"/>
          <p:cNvGraphicFramePr/>
          <p:nvPr/>
        </p:nvGraphicFramePr>
        <p:xfrm>
          <a:off x="161290" y="812165"/>
          <a:ext cx="8385175" cy="6045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5191125" imgH="5229225" progId="Paint.Picture">
                  <p:embed/>
                </p:oleObj>
              </mc:Choice>
              <mc:Fallback>
                <p:oleObj name="" r:id="rId1" imgW="5191125" imgH="5229225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1290" y="812165"/>
                        <a:ext cx="8385175" cy="6045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" y="-635"/>
            <a:ext cx="8942705" cy="690245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2 </a:t>
            </a:r>
            <a:r>
              <a:rPr lang="zh-CN" altLang="en-US" sz="6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气门控制机构</a:t>
            </a:r>
            <a:endParaRPr lang="zh-CN" altLang="en-US" sz="6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tags/tag1.xml><?xml version="1.0" encoding="utf-8"?>
<p:tagLst xmlns:p="http://schemas.openxmlformats.org/presentationml/2006/main">
  <p:tag name="REFSHAPE" val="323478492"/>
</p:tagLst>
</file>

<file path=ppt/tags/tag2.xml><?xml version="1.0" encoding="utf-8"?>
<p:tagLst xmlns:p="http://schemas.openxmlformats.org/presentationml/2006/main">
  <p:tag name="REFSHAPE" val="229658620"/>
  <p:tag name="KSO_WM_UNIT_PLACING_PICTURE_USER_VIEWPORT" val="{&quot;height&quot;:6072.4992125984254,&quot;width&quot;:555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WPS 演示</Application>
  <PresentationFormat>全屏显示(4:3)</PresentationFormat>
  <Paragraphs>11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Calibri</vt:lpstr>
      <vt:lpstr>微软雅黑</vt:lpstr>
      <vt:lpstr>Arial Unicode MS</vt:lpstr>
      <vt:lpstr>黑体</vt:lpstr>
      <vt:lpstr>Office 主题</vt:lpstr>
      <vt:lpstr>Paint.Picture</vt:lpstr>
      <vt:lpstr>2 气门控制机构</vt:lpstr>
      <vt:lpstr>2 气门控制机构</vt:lpstr>
      <vt:lpstr>2 气门控制机构</vt:lpstr>
      <vt:lpstr>2 气门控制机构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2020-02-13T04:08:55Z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