
<file path=[Content_Types].xml><?xml version="1.0" encoding="utf-8"?>
<Types xmlns="http://schemas.openxmlformats.org/package/2006/content-types">
  <Default Extension="vml" ContentType="application/vnd.openxmlformats-officedocument.vmlDrawing"/>
  <Default Extension="bin" ContentType="application/vnd.openxmlformats-officedocument.oleObject"/>
  <Default Extension="wmf" ContentType="image/x-w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388" r:id="rId3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F0CB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66" d="100"/>
          <a:sy n="66" d="100"/>
        </p:scale>
        <p:origin x="-1506" y="-102"/>
      </p:cViewPr>
      <p:guideLst>
        <p:guide orient="horz" pos="2218"/>
        <p:guide pos="2903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7" Type="http://schemas.openxmlformats.org/officeDocument/2006/relationships/tableStyles" Target="tableStyles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buFont typeface="Arial" panose="020B0604020202020204" pitchFamily="34" charset="0"/>
              <a:buNone/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buFont typeface="Arial" panose="020B0604020202020204" pitchFamily="34" charset="0"/>
              <a:buNone/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956B8FE3-9806-4156-BB2A-E042B922D492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buFont typeface="Arial" panose="020B0604020202020204" pitchFamily="34" charset="0"/>
              <a:buNone/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/>
          <a:p>
            <a:pPr lvl="0" algn="r" eaLnBrk="1" hangingPunct="1">
              <a:buNone/>
            </a:pPr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文本占位符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.xml"/><Relationship Id="rId4" Type="http://schemas.openxmlformats.org/officeDocument/2006/relationships/vmlDrawing" Target="../drawings/vmlDrawing1.v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.wmf"/><Relationship Id="rId1" Type="http://schemas.openxmlformats.org/officeDocument/2006/relationships/oleObject" Target="../embeddings/oleObject1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aphicFrame>
        <p:nvGraphicFramePr>
          <p:cNvPr id="7" name="对象 6"/>
          <p:cNvGraphicFramePr/>
          <p:nvPr/>
        </p:nvGraphicFramePr>
        <p:xfrm>
          <a:off x="304800" y="1426845"/>
          <a:ext cx="4890770" cy="4311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" name="" r:id="rId1" imgW="4733925" imgH="3629025" progId="Paint.Picture">
                  <p:embed/>
                </p:oleObj>
              </mc:Choice>
              <mc:Fallback>
                <p:oleObj name="" r:id="rId1" imgW="4733925" imgH="3629025" progId="Paint.Picture">
                  <p:embed/>
                  <p:pic>
                    <p:nvPicPr>
                      <p:cNvPr id="0" name="图片 7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304800" y="1426845"/>
                        <a:ext cx="4890770" cy="43116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5410" name="Rectangle 2"/>
          <p:cNvSpPr>
            <a:spLocks noGrp="1" noChangeArrowheads="1"/>
          </p:cNvSpPr>
          <p:nvPr>
            <p:ph type="title"/>
          </p:nvPr>
        </p:nvSpPr>
        <p:spPr>
          <a:xfrm>
            <a:off x="107504" y="188640"/>
            <a:ext cx="7772400" cy="533400"/>
          </a:xfrm>
          <a:solidFill>
            <a:srgbClr val="FFFFFF"/>
          </a:solidFill>
        </p:spPr>
        <p:txBody>
          <a:bodyPr vert="horz" wrap="square" lIns="91440" tIns="45720" rIns="91440" bIns="45720" numCol="1" rtlCol="0" anchor="t" anchorCtr="0" compatLnSpc="1">
            <a:normAutofit fontScale="90000"/>
          </a:bodyPr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b="1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panose="02010600030101010101" pitchFamily="2" charset="-122"/>
              </a:rPr>
              <a:t> </a:t>
            </a:r>
            <a:r>
              <a:rPr lang="zh-CN" altLang="en-US" b="1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panose="02010600030101010101" pitchFamily="2" charset="-122"/>
              </a:rPr>
              <a:t>活塞尺寸</a:t>
            </a:r>
            <a:endParaRPr lang="zh-CN" altLang="en-US" b="1" dirty="0">
              <a:solidFill>
                <a:srgbClr val="FF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宋体" panose="02010600030101010101" pitchFamily="2" charset="-122"/>
            </a:endParaRPr>
          </a:p>
        </p:txBody>
      </p:sp>
      <p:sp>
        <p:nvSpPr>
          <p:cNvPr id="941060" name="Text Box 4"/>
          <p:cNvSpPr txBox="1"/>
          <p:nvPr/>
        </p:nvSpPr>
        <p:spPr>
          <a:xfrm>
            <a:off x="5405755" y="301625"/>
            <a:ext cx="3324225" cy="643128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>
              <a:spcBef>
                <a:spcPct val="50000"/>
              </a:spcBef>
            </a:pPr>
            <a:r>
              <a:rPr lang="zh-CN" altLang="en-US" sz="2800" dirty="0">
                <a:solidFill>
                  <a:srgbClr val="3F0CB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活塞直径</a:t>
            </a:r>
            <a:r>
              <a:rPr lang="zh-CN" altLang="en-US" sz="3600" dirty="0">
                <a:solidFill>
                  <a:srgbClr val="3F0CB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：</a:t>
            </a:r>
            <a:r>
              <a:rPr lang="zh-CN" altLang="en-US" sz="2000" dirty="0">
                <a:solidFill>
                  <a:srgbClr val="3F0CB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在活塞裙部下端处垂直于活塞销轴线测量 。</a:t>
            </a:r>
            <a:endParaRPr lang="zh-CN" altLang="en-US" sz="2000" dirty="0">
              <a:solidFill>
                <a:srgbClr val="3F0CB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2800" dirty="0">
                <a:solidFill>
                  <a:srgbClr val="3F0CB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压缩高度：</a:t>
            </a:r>
            <a:r>
              <a:rPr lang="zh-CN" altLang="en-US" sz="2000" dirty="0">
                <a:solidFill>
                  <a:srgbClr val="3F0CB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压缩高度决定压缩比大小。</a:t>
            </a:r>
            <a:endParaRPr lang="zh-CN" altLang="en-US" sz="2000" dirty="0">
              <a:solidFill>
                <a:srgbClr val="3F0CB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  <a:p>
            <a:pPr>
              <a:spcBef>
                <a:spcPct val="50000"/>
              </a:spcBef>
            </a:pPr>
            <a:r>
              <a:rPr lang="zh-CN" altLang="en-US" sz="2800" dirty="0">
                <a:solidFill>
                  <a:srgbClr val="3F0CB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装配间隙：</a:t>
            </a:r>
            <a:r>
              <a:rPr lang="zh-CN" altLang="en-US" sz="2000" dirty="0">
                <a:solidFill>
                  <a:srgbClr val="3F0CB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装配间隙是指</a:t>
            </a:r>
            <a:r>
              <a:rPr lang="en-US" altLang="zh-CN" sz="2000" dirty="0">
                <a:solidFill>
                  <a:srgbClr val="3F0CB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20C</a:t>
            </a:r>
            <a:r>
              <a:rPr lang="zh-CN" altLang="en-US" sz="2000" dirty="0">
                <a:solidFill>
                  <a:srgbClr val="3F0CB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时最大活塞直径与最小气缸直径之差。间隙值打印在活塞顶上。</a:t>
            </a:r>
            <a:endParaRPr lang="zh-CN" altLang="en-US" sz="2000" dirty="0">
              <a:solidFill>
                <a:srgbClr val="3F0CB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  <a:p>
            <a:pPr>
              <a:spcBef>
                <a:spcPct val="50000"/>
              </a:spcBef>
            </a:pPr>
            <a:r>
              <a:rPr lang="zh-CN" altLang="en-US" sz="2800" dirty="0">
                <a:solidFill>
                  <a:srgbClr val="3F0CB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运行间隙：</a:t>
            </a:r>
            <a:r>
              <a:rPr lang="zh-CN" altLang="en-US" sz="2000" dirty="0">
                <a:solidFill>
                  <a:srgbClr val="3F0CB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运行间隙是指工作温度状态下的间隙。在不造成活塞卡住的情况下，此间隙应尽可能小。</a:t>
            </a:r>
            <a:endParaRPr lang="zh-CN" altLang="en-US" sz="2000" dirty="0">
              <a:solidFill>
                <a:srgbClr val="3F0CB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  <a:p>
            <a:pPr>
              <a:spcBef>
                <a:spcPct val="50000"/>
              </a:spcBef>
            </a:pPr>
            <a:r>
              <a:rPr lang="zh-CN" altLang="en-US" sz="2800" dirty="0">
                <a:solidFill>
                  <a:srgbClr val="3F0CB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间</a:t>
            </a:r>
            <a:r>
              <a:rPr lang="zh-CN" altLang="en-US" sz="2800" dirty="0">
                <a:solidFill>
                  <a:srgbClr val="3F0CB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隙=气缸直径-活塞直径</a:t>
            </a:r>
            <a:endParaRPr lang="zh-CN" altLang="en-US" sz="2800" dirty="0">
              <a:solidFill>
                <a:srgbClr val="3F0CB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5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5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1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941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5410" grpId="0" bldLvl="0" animBg="1"/>
      <p:bldP spid="941060" grpId="0"/>
      <p:bldP spid="941060" grpId="1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145</Words>
  <Application>WPS 演示</Application>
  <PresentationFormat>全屏显示(4:3)</PresentationFormat>
  <Paragraphs>8</Paragraphs>
  <Slides>1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14" baseType="lpstr">
      <vt:lpstr>Arial</vt:lpstr>
      <vt:lpstr>宋体</vt:lpstr>
      <vt:lpstr>Wingdings</vt:lpstr>
      <vt:lpstr>Calibri</vt:lpstr>
      <vt:lpstr>隶书</vt:lpstr>
      <vt:lpstr>微软雅黑</vt:lpstr>
      <vt:lpstr>楷体</vt:lpstr>
      <vt:lpstr>Verdana</vt:lpstr>
      <vt:lpstr>楷体_GB2312</vt:lpstr>
      <vt:lpstr>Arial Unicode MS</vt:lpstr>
      <vt:lpstr>新宋体</vt:lpstr>
      <vt:lpstr>Office 主题</vt:lpstr>
      <vt:lpstr>Paint.Picture</vt:lpstr>
      <vt:lpstr> 活塞尺寸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jc</dc:creator>
  <cp:lastModifiedBy>范继春</cp:lastModifiedBy>
  <cp:revision>47</cp:revision>
  <dcterms:created xsi:type="dcterms:W3CDTF">2018-09-20T09:45:00Z</dcterms:created>
  <dcterms:modified xsi:type="dcterms:W3CDTF">2019-12-04T14:44:21Z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2052-11.1.0.9208</vt:lpwstr>
  </property>
</Properties>
</file>