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0" y="886460"/>
            <a:ext cx="5435600" cy="74358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2.3.3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气门弹簧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145415" y="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" name="Rectangle 16"/>
          <p:cNvSpPr/>
          <p:nvPr/>
        </p:nvSpPr>
        <p:spPr>
          <a:xfrm>
            <a:off x="329565" y="1878330"/>
            <a:ext cx="3602355" cy="1066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功用</a:t>
            </a:r>
            <a:r>
              <a:rPr lang="zh-CN" altLang="en-US" sz="24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快速关闭气门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保证气门的回位。 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材料：</a:t>
            </a: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高锰碳钢、铬钒钢。</a:t>
            </a:r>
            <a:r>
              <a:rPr lang="zh-CN" altLang="en-US" sz="2400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0354" name="Picture 2"/>
          <p:cNvPicPr>
            <a:picLocks noChangeAspect="1"/>
          </p:cNvPicPr>
          <p:nvPr/>
        </p:nvPicPr>
        <p:blipFill>
          <a:blip r:embed="rId1"/>
          <a:srcRect t="9137" b="8629"/>
          <a:stretch>
            <a:fillRect/>
          </a:stretch>
        </p:blipFill>
        <p:spPr>
          <a:xfrm>
            <a:off x="329565" y="3364230"/>
            <a:ext cx="3789680" cy="27387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079490" y="1878330"/>
            <a:ext cx="411543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气门弹簧避免共振的措施</a:t>
            </a:r>
            <a:r>
              <a:rPr lang="zh-CN" altLang="en-US" sz="2800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2404" name="Text Box 4"/>
          <p:cNvSpPr txBox="1"/>
          <p:nvPr/>
        </p:nvSpPr>
        <p:spPr>
          <a:xfrm>
            <a:off x="4473575" y="2537460"/>
            <a:ext cx="31045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 fontAlgn="auto">
              <a:spcBef>
                <a:spcPts val="0"/>
              </a:spcBef>
            </a:pP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采用同心布置、绕向相反、不等直径的双弹簧结构 </a:t>
            </a:r>
            <a:endParaRPr lang="zh-CN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02405" name="Picture 5" descr="361-0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570" y="3498215"/>
            <a:ext cx="2794635" cy="2794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379" name="Text Box 3"/>
          <p:cNvSpPr txBox="1"/>
          <p:nvPr/>
        </p:nvSpPr>
        <p:spPr>
          <a:xfrm>
            <a:off x="7825740" y="2400300"/>
            <a:ext cx="420116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latin typeface="隶书" pitchFamily="49" charset="-122"/>
                <a:ea typeface="隶书" pitchFamily="49" charset="-122"/>
              </a:rPr>
              <a:t>采用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两端</a:t>
            </a:r>
            <a:r>
              <a:rPr lang="zh-CN" altLang="en-US" sz="2000" dirty="0">
                <a:latin typeface="隶书" pitchFamily="49" charset="-122"/>
                <a:ea typeface="隶书" pitchFamily="49" charset="-122"/>
              </a:rPr>
              <a:t>螺距较小的变螺距弹簧，在压缩时固有频率不断变化防止共振 ，</a:t>
            </a:r>
            <a:r>
              <a:rPr lang="zh-CN" altLang="en-US" sz="20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安装时螺距小的一端朝向缸盖。</a:t>
            </a:r>
            <a:endParaRPr lang="en-US" altLang="zh-CN" sz="2000" dirty="0"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01380" name="Picture 4"/>
          <p:cNvPicPr>
            <a:picLocks noChangeAspect="1"/>
          </p:cNvPicPr>
          <p:nvPr/>
        </p:nvPicPr>
        <p:blipFill>
          <a:blip r:embed="rId3"/>
          <a:srcRect l="10457" t="8356" r="12419"/>
          <a:stretch>
            <a:fillRect/>
          </a:stretch>
        </p:blipFill>
        <p:spPr>
          <a:xfrm>
            <a:off x="8041640" y="3498215"/>
            <a:ext cx="3632200" cy="2701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13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2404" grpId="0"/>
      <p:bldP spid="10137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WPS 演示</Application>
  <PresentationFormat>宽屏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Arial Unicode MS</vt:lpstr>
      <vt:lpstr>楷体</vt:lpstr>
      <vt:lpstr>Calibri</vt:lpstr>
      <vt:lpstr>楷体_GB2312</vt:lpstr>
      <vt:lpstr>新宋体</vt:lpstr>
      <vt:lpstr>隶书</vt:lpstr>
      <vt:lpstr>Office 主题​​</vt:lpstr>
      <vt:lpstr>2.3.3气门弹簧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2020-02-14T04:17:41Z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