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5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59805" y="991235"/>
            <a:ext cx="4608195" cy="5328920"/>
          </a:xfrm>
          <a:prstGeom prst="rect">
            <a:avLst/>
          </a:prstGeom>
        </p:spPr>
      </p:pic>
      <p:sp>
        <p:nvSpPr>
          <p:cNvPr id="23553" name="Rectangle 2"/>
          <p:cNvSpPr>
            <a:spLocks noGrp="1"/>
          </p:cNvSpPr>
          <p:nvPr>
            <p:ph type="title"/>
          </p:nvPr>
        </p:nvSpPr>
        <p:spPr>
          <a:xfrm>
            <a:off x="1550035" y="1715770"/>
            <a:ext cx="4784725" cy="1143000"/>
          </a:xfrm>
        </p:spPr>
        <p:txBody>
          <a:bodyPr vert="horz" wrap="square" lIns="91440" tIns="45720" rIns="91440" bIns="45720" anchor="ctr"/>
          <a:p>
            <a:pPr algn="l">
              <a:buNone/>
            </a:pPr>
            <a:r>
              <a:rPr lang="zh-CN" altLang="en-US" sz="2400" dirty="0">
                <a:latin typeface="隶书" pitchFamily="49" charset="-122"/>
                <a:ea typeface="隶书" pitchFamily="49" charset="-122"/>
                <a:sym typeface="+mn-ea"/>
              </a:rPr>
              <a:t>气门重叠角：进、排气门在排气行程上止点附近同时打开所对应的曲轴转角。</a:t>
            </a:r>
            <a:br>
              <a:rPr lang="zh-CN" altLang="en-US" sz="2400" dirty="0">
                <a:latin typeface="隶书" pitchFamily="49" charset="-122"/>
                <a:ea typeface="隶书" pitchFamily="49" charset="-122"/>
              </a:rPr>
            </a:br>
            <a:endParaRPr lang="en-US" altLang="zh-CN" sz="2400" b="1" baseline="30000" dirty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23557" name="Text Box 4"/>
          <p:cNvSpPr txBox="1"/>
          <p:nvPr/>
        </p:nvSpPr>
        <p:spPr>
          <a:xfrm>
            <a:off x="1550035" y="3039745"/>
            <a:ext cx="473202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2400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  <a:cs typeface="+mj-cs"/>
              </a:rPr>
              <a:t>目的：</a:t>
            </a:r>
            <a:r>
              <a:rPr lang="zh-CN" altLang="en-US" sz="2400" dirty="0">
                <a:solidFill>
                  <a:srgbClr val="00B050"/>
                </a:solidFill>
                <a:latin typeface="隶书" pitchFamily="49" charset="-122"/>
                <a:ea typeface="隶书" pitchFamily="49" charset="-122"/>
                <a:sym typeface="+mn-ea"/>
              </a:rPr>
              <a:t>可以充分排空气缸内的废气，改善气缸扫气效果且通过排气吸力加速新鲜气体柱。</a:t>
            </a:r>
            <a:endParaRPr lang="zh-CN" altLang="en-US" sz="2400" dirty="0">
              <a:solidFill>
                <a:srgbClr val="00B050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19457" name="Rectangle 2"/>
          <p:cNvSpPr>
            <a:spLocks noGrp="1"/>
          </p:cNvSpPr>
          <p:nvPr/>
        </p:nvSpPr>
        <p:spPr>
          <a:xfrm>
            <a:off x="1736090" y="328930"/>
            <a:ext cx="4679950" cy="5334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buNone/>
            </a:pPr>
            <a:r>
              <a:rPr lang="en-US" altLang="zh-CN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2.5 </a:t>
            </a: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配气相位 </a:t>
            </a:r>
            <a:b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</a:br>
            <a:endParaRPr lang="en-US" altLang="zh-CN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13668" name="Text Box 4"/>
          <p:cNvSpPr txBox="1"/>
          <p:nvPr/>
        </p:nvSpPr>
        <p:spPr>
          <a:xfrm>
            <a:off x="1652905" y="737235"/>
            <a:ext cx="402971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</a:rPr>
              <a:t>2.5.4 </a:t>
            </a:r>
            <a:r>
              <a:rPr lang="zh-CN" altLang="en-US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</a:rPr>
              <a:t>气门重叠</a:t>
            </a:r>
            <a:endParaRPr lang="zh-CN" altLang="en-US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22475" y="5281295"/>
            <a:ext cx="373570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叠开角度=</a:t>
            </a:r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γ+δ</a:t>
            </a:r>
            <a:endParaRPr lang="en-US" altLang="zh-CN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3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8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</Words>
  <Application>WPS 演示</Application>
  <PresentationFormat>宽屏</PresentationFormat>
  <Paragraphs>10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微软雅黑</vt:lpstr>
      <vt:lpstr>Arial Unicode MS</vt:lpstr>
      <vt:lpstr>隶书</vt:lpstr>
      <vt:lpstr>Calibri</vt:lpstr>
      <vt:lpstr>楷体</vt:lpstr>
      <vt:lpstr>Office 主题​​</vt:lpstr>
      <vt:lpstr>气门重叠角：进、排气门在排气行程上止点附近同时打开所对应的曲轴转角。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jc</dc:creator>
  <cp:lastModifiedBy>范继春</cp:lastModifiedBy>
  <cp:revision>25</cp:revision>
  <dcterms:created xsi:type="dcterms:W3CDTF">2019-06-19T02:08:00Z</dcterms:created>
  <dcterms:modified xsi:type="dcterms:W3CDTF">2020-02-15T04:07:37Z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