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4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9435" y="0"/>
            <a:ext cx="3409950" cy="50006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97815" y="845185"/>
            <a:ext cx="22434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.1 冷却液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403906" name="矩形 1403905"/>
          <p:cNvSpPr/>
          <p:nvPr/>
        </p:nvSpPr>
        <p:spPr>
          <a:xfrm>
            <a:off x="349250" y="1973580"/>
            <a:ext cx="5238115" cy="13239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防腐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防冻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放沉积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提高沸点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lvl="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</a:pP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9250" y="1451610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冷却液的任务</a:t>
            </a:r>
            <a:endParaRPr lang="zh-CN" altLang="en-US" sz="28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8745" y="4103370"/>
            <a:ext cx="626427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     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冷却液的颜色有：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蓝色、绿色、红色。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    冷却液的指标：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冰点（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  <a:cs typeface="Calibri" panose="020F0502020204030204" pitchFamily="34" charset="0"/>
              </a:rPr>
              <a:t>-40℃）、沸点（108℃）。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  <a:cs typeface="Calibri" panose="020F0502020204030204" pitchFamily="34" charset="0"/>
              </a:rPr>
              <a:t>    冷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却液的类型有：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乙二醇、二甘醇、酒精和水。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  <a:cs typeface="Calibri" panose="020F0502020204030204" pitchFamily="34" charset="0"/>
              </a:rPr>
              <a:t>    冷</a:t>
            </a:r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却液的更换周期：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</a:rPr>
              <a:t>两年或</a:t>
            </a:r>
            <a:r>
              <a:rPr lang="zh-CN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charset="-122"/>
                <a:cs typeface="Calibri" panose="020F0502020204030204" pitchFamily="34" charset="0"/>
              </a:rPr>
              <a:t>4万公里。只能使用同一型号的冷却液，一定不能混合使用。</a:t>
            </a:r>
            <a:endParaRPr lang="zh-CN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楷体" panose="02010609060101010101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0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1" grpId="0"/>
      <p:bldP spid="21" grpId="1"/>
      <p:bldP spid="1403906" grpId="0"/>
      <p:bldP spid="1403906" grpId="1"/>
      <p:bldP spid="10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WPS 演示</Application>
  <PresentationFormat>全屏显示(4:3)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57</cp:revision>
  <dcterms:created xsi:type="dcterms:W3CDTF">2018-09-20T09:45:00Z</dcterms:created>
  <dcterms:modified xsi:type="dcterms:W3CDTF">2020-02-26T14:54:21Z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