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7" r:id="rId3"/>
    <p:sldId id="25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wmf"/><Relationship Id="rId1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Rectangle 2"/>
          <p:cNvSpPr>
            <a:spLocks noGrp="1"/>
          </p:cNvSpPr>
          <p:nvPr>
            <p:ph type="title"/>
          </p:nvPr>
        </p:nvSpPr>
        <p:spPr>
          <a:xfrm>
            <a:off x="149860" y="822325"/>
            <a:ext cx="8118475" cy="866775"/>
          </a:xfrm>
        </p:spPr>
        <p:txBody>
          <a:bodyPr vert="horz" wrap="square" lIns="91440" tIns="45720" rIns="91440" bIns="45720" anchor="ctr"/>
          <a:p>
            <a:pPr algn="l">
              <a:buNone/>
            </a:pPr>
            <a:r>
              <a:rPr lang="en-US" altLang="zh-CN" sz="4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2.3.1</a:t>
            </a:r>
            <a:r>
              <a:rPr sz="4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气门驱动装置</a:t>
            </a:r>
            <a:endParaRPr sz="40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162819" name="Rectangle 3"/>
          <p:cNvSpPr>
            <a:spLocks noGrp="1" noChangeArrowheads="1"/>
          </p:cNvSpPr>
          <p:nvPr>
            <p:ph idx="1"/>
          </p:nvPr>
        </p:nvSpPr>
        <p:spPr>
          <a:xfrm>
            <a:off x="553720" y="2019300"/>
            <a:ext cx="4439285" cy="39846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-342900" algn="l" defTabSz="914400" rtl="0" eaLnBrk="0" fontAlgn="base" hangingPunct="0">
              <a:lnSpc>
                <a:spcPct val="80000"/>
              </a:lnSpc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kumimoji="0" sz="3600" b="1" i="0" u="none" strike="noStrike" kern="1200" cap="none" spc="0" normalizeH="0" baseline="0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气门开启运动由摇臂、桶状挺杆或滚子式气门  摇臂来完成。气门关闭运动由气门弹簧来完成。气</a:t>
            </a:r>
            <a:r>
              <a:rPr sz="3600" b="1" spc="0" noProof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门弹簧负责在上述驱动元件之间的动力传递。</a:t>
            </a:r>
            <a:endParaRPr kumimoji="0" sz="3600" b="1" i="0" u="none" strike="noStrike" kern="1200" cap="none" spc="0" normalizeH="0" baseline="0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241" name="Rectangle 2"/>
          <p:cNvSpPr>
            <a:spLocks noGrp="1"/>
          </p:cNvSpPr>
          <p:nvPr/>
        </p:nvSpPr>
        <p:spPr>
          <a:xfrm>
            <a:off x="78423" y="-635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buNone/>
            </a:pP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2.</a:t>
            </a:r>
            <a:r>
              <a:rPr lang="en-US" altLang="zh-CN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3</a:t>
            </a: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气门系统</a:t>
            </a:r>
            <a:endParaRPr lang="zh-CN" altLang="en-US" sz="48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graphicFrame>
        <p:nvGraphicFramePr>
          <p:cNvPr id="2" name="对象 1"/>
          <p:cNvGraphicFramePr/>
          <p:nvPr/>
        </p:nvGraphicFramePr>
        <p:xfrm>
          <a:off x="6455410" y="0"/>
          <a:ext cx="5538470" cy="6539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1" imgW="5534025" imgH="6534150" progId="Paint.Picture">
                  <p:embed/>
                </p:oleObj>
              </mc:Choice>
              <mc:Fallback>
                <p:oleObj name="" r:id="rId1" imgW="5534025" imgH="6534150" progId="Paint.Picture">
                  <p:embed/>
                  <p:pic>
                    <p:nvPicPr>
                      <p:cNvPr id="0" name="图片 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455410" y="0"/>
                        <a:ext cx="5538470" cy="65392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1" name="Rectangle 2"/>
          <p:cNvSpPr>
            <a:spLocks noGrp="1"/>
          </p:cNvSpPr>
          <p:nvPr>
            <p:ph type="title"/>
          </p:nvPr>
        </p:nvSpPr>
        <p:spPr>
          <a:xfrm>
            <a:off x="184150" y="813435"/>
            <a:ext cx="7127875" cy="1143000"/>
          </a:xfrm>
        </p:spPr>
        <p:txBody>
          <a:bodyPr vert="horz" wrap="square" lIns="91440" tIns="45720" rIns="91440" bIns="45720" anchor="ctr"/>
          <a:p>
            <a:pPr algn="l">
              <a:buNone/>
            </a:pPr>
            <a:r>
              <a:rPr lang="en-US" altLang="zh-CN" sz="4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2.3.1.1</a:t>
            </a:r>
            <a:r>
              <a:rPr sz="4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气门驱动形式</a:t>
            </a:r>
            <a:endParaRPr sz="40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Rectangle 2"/>
          <p:cNvSpPr>
            <a:spLocks noGrp="1"/>
          </p:cNvSpPr>
          <p:nvPr/>
        </p:nvSpPr>
        <p:spPr>
          <a:xfrm>
            <a:off x="78423" y="-635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buNone/>
            </a:pP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2.</a:t>
            </a:r>
            <a:r>
              <a:rPr lang="en-US" altLang="zh-CN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3</a:t>
            </a:r>
            <a:r>
              <a:rPr lang="zh-CN" altLang="en-US" sz="4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气门系统</a:t>
            </a:r>
            <a:endParaRPr lang="zh-CN" altLang="en-US" sz="48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8665" y="2609215"/>
            <a:ext cx="2596515" cy="28663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5880" y="2533015"/>
            <a:ext cx="2540000" cy="301117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48665" y="5475605"/>
            <a:ext cx="259715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摇臂是一根双臂杆。回转点位于其中心。运动</a:t>
            </a: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方向发生偏转。</a:t>
            </a: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41730" y="1956435"/>
            <a:ext cx="159512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摇臂</a:t>
            </a:r>
            <a:endParaRPr lang="zh-CN" altLang="en-US" sz="36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865880" y="5547995"/>
            <a:ext cx="2540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在桶状挺杆结构中，凸轮直接作用在挺杆上。</a:t>
            </a: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970655" y="1956435"/>
            <a:ext cx="10972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桶状挺杆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312025" y="5614035"/>
            <a:ext cx="367665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压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杆或摇臂都是独臂杆并由凸轮直接驱动。</a:t>
            </a: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737475" y="1818005"/>
            <a:ext cx="293751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滚子式气门臂</a:t>
            </a:r>
            <a:endParaRPr lang="zh-CN" altLang="en-US" sz="36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15" name="内容占位符 14"/>
          <p:cNvPicPr>
            <a:picLocks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369810" y="2324735"/>
            <a:ext cx="3419475" cy="325755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</Words>
  <Application>WPS 演示</Application>
  <PresentationFormat>宽屏</PresentationFormat>
  <Paragraphs>23</Paragraphs>
  <Slides>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Arial</vt:lpstr>
      <vt:lpstr>宋体</vt:lpstr>
      <vt:lpstr>Wingdings</vt:lpstr>
      <vt:lpstr>微软雅黑</vt:lpstr>
      <vt:lpstr>Arial Unicode MS</vt:lpstr>
      <vt:lpstr>楷体</vt:lpstr>
      <vt:lpstr>Calibri</vt:lpstr>
      <vt:lpstr>Office 主题​​</vt:lpstr>
      <vt:lpstr>Paint.Picture</vt:lpstr>
      <vt:lpstr>2.3.1气门驱动装置</vt:lpstr>
      <vt:lpstr>2.3.1.1气门驱动形式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jc</dc:creator>
  <cp:lastModifiedBy>范继春</cp:lastModifiedBy>
  <cp:revision>25</cp:revision>
  <dcterms:created xsi:type="dcterms:W3CDTF">2019-06-19T02:08:00Z</dcterms:created>
  <dcterms:modified xsi:type="dcterms:W3CDTF">2020-02-14T04:20:33Z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