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6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299720" y="78105"/>
            <a:ext cx="1878330" cy="40005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1.5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连杆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975" y="690880"/>
            <a:ext cx="24657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1.5.1</a:t>
            </a:r>
            <a:r>
              <a:rPr lang="zh-CN" alt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sym typeface="+mn-ea"/>
              </a:rPr>
              <a:t>连杆任务</a:t>
            </a:r>
            <a:endParaRPr lang="zh-CN" alt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0500" y="2400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41010" y="165735"/>
            <a:ext cx="3519170" cy="6261735"/>
          </a:xfrm>
          <a:prstGeom prst="rect">
            <a:avLst/>
          </a:prstGeom>
        </p:spPr>
      </p:pic>
      <p:sp>
        <p:nvSpPr>
          <p:cNvPr id="1403906" name="矩形 1403905"/>
          <p:cNvSpPr/>
          <p:nvPr/>
        </p:nvSpPr>
        <p:spPr>
          <a:xfrm>
            <a:off x="180975" y="1993900"/>
            <a:ext cx="5289550" cy="236156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将活塞和曲轴连接。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将活塞力传递到曲轴上。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在曲轴上产生转矩。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将活塞的直线运动转化为曲轴的旋转运动。</a:t>
            </a: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WPS 演示</Application>
  <PresentationFormat>全屏显示(4:3)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汉仪大黑简</vt:lpstr>
      <vt:lpstr>黑体</vt:lpstr>
      <vt:lpstr>BMWTypeRegular</vt:lpstr>
      <vt:lpstr>BMWTypeLight</vt:lpstr>
      <vt:lpstr>隶书</vt:lpstr>
      <vt:lpstr>微软雅黑</vt:lpstr>
      <vt:lpstr>Arial Unicode MS</vt:lpstr>
      <vt:lpstr>Segoe Print</vt:lpstr>
      <vt:lpstr>Yu Gothic UI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2020-02-22T03:13:02Z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