
<file path=[Content_Types].xml><?xml version="1.0" encoding="utf-8"?>
<Types xmlns="http://schemas.openxmlformats.org/package/2006/content-types"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01" r:id="rId3"/>
    <p:sldId id="402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2"/>
        <p:guide pos="29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095" y="2771140"/>
            <a:ext cx="4977765" cy="3416935"/>
          </a:xfrm>
          <a:prstGeom prst="rect">
            <a:avLst/>
          </a:prstGeom>
        </p:spPr>
      </p:pic>
      <p:sp>
        <p:nvSpPr>
          <p:cNvPr id="4099" name="Rectangle 3074"/>
          <p:cNvSpPr>
            <a:spLocks noGrp="1"/>
          </p:cNvSpPr>
          <p:nvPr>
            <p:ph type="title"/>
          </p:nvPr>
        </p:nvSpPr>
        <p:spPr>
          <a:xfrm>
            <a:off x="0" y="0"/>
            <a:ext cx="3818890" cy="842645"/>
          </a:xfrm>
        </p:spPr>
        <p:txBody>
          <a:bodyPr vert="horz" wrap="square" lIns="91440" tIns="45720" rIns="91440" bIns="45720" anchor="ctr"/>
          <a:p>
            <a:pPr algn="l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3.3.4 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</a:rPr>
              <a:t>节温器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445" y="144780"/>
            <a:ext cx="3234055" cy="33616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54320" y="4972050"/>
            <a:ext cx="330581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/>
              </a:rPr>
              <a:t>1 - 主阀门，2 - 盖和密封垫，3 - 上</a:t>
            </a:r>
            <a:r>
              <a:rPr lang="zh-CN" altLang="en-US" sz="1600">
                <a:effectLst/>
                <a:latin typeface="楷体" panose="02010609060101010101" charset="-122"/>
                <a:ea typeface="楷体" panose="02010609060101010101" charset="-122"/>
                <a:sym typeface="+mn-ea"/>
              </a:rPr>
              <a:t>支架</a:t>
            </a:r>
            <a:r>
              <a:rPr lang="zh-CN" altLang="en-US" sz="1600">
                <a:effectLst/>
              </a:rPr>
              <a:t>，4 - 胶管，5 - </a:t>
            </a:r>
            <a:r>
              <a:rPr lang="zh-CN" altLang="en-US" sz="1600">
                <a:effectLst/>
                <a:latin typeface="楷体" panose="02010609060101010101" charset="-122"/>
                <a:ea typeface="楷体" panose="02010609060101010101" charset="-122"/>
                <a:sym typeface="+mn-ea"/>
              </a:rPr>
              <a:t>阀座，</a:t>
            </a:r>
            <a:r>
              <a:rPr lang="zh-CN" altLang="en-US" sz="1600">
                <a:effectLst/>
              </a:rPr>
              <a:t>6 - </a:t>
            </a:r>
            <a:r>
              <a:rPr lang="zh-CN" altLang="en-US" sz="1600">
                <a:effectLst/>
                <a:sym typeface="+mn-ea"/>
              </a:rPr>
              <a:t> 通气孔，</a:t>
            </a:r>
            <a:r>
              <a:rPr lang="zh-CN" altLang="en-US" sz="1600">
                <a:effectLst/>
              </a:rPr>
              <a:t>7 - 下支架，8 - 石蜡，9 - 感应体，10 - </a:t>
            </a:r>
            <a:r>
              <a:rPr lang="zh-CN" altLang="en-US" sz="1600">
                <a:effectLst/>
                <a:sym typeface="+mn-ea"/>
              </a:rPr>
              <a:t>旁通阀，</a:t>
            </a:r>
            <a:r>
              <a:rPr lang="zh-CN" altLang="en-US" sz="1600">
                <a:effectLst/>
              </a:rPr>
              <a:t>11 -中心杆，12 - </a:t>
            </a:r>
            <a:r>
              <a:rPr lang="zh-CN" altLang="en-US" sz="1600">
                <a:effectLst/>
                <a:sym typeface="+mn-ea"/>
              </a:rPr>
              <a:t>弹簧</a:t>
            </a:r>
            <a:endParaRPr lang="zh-CN" altLang="en-US" sz="1600">
              <a:effectLst/>
              <a:sym typeface="+mn-ea"/>
            </a:endParaRPr>
          </a:p>
          <a:p>
            <a:endParaRPr lang="zh-CN" altLang="en-US" sz="1600">
              <a:effectLst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425" y="1010920"/>
            <a:ext cx="416433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冷却液节温器由膨胀材料元件和一个双阀门组成。膨胀材料元件由一个充填有蜡的金属罐和一个双阀门组成。在蜡充填物中有一个橡胶隔膜和一个工作活塞。</a:t>
            </a:r>
            <a:endParaRPr lang="zh-CN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015" y="3051810"/>
            <a:ext cx="3714750" cy="22669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1360" y="3258185"/>
            <a:ext cx="4171950" cy="2266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296545"/>
            <a:ext cx="38347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 sz="2800" b="1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节温器的工作过程</a:t>
            </a:r>
            <a:endParaRPr lang="zh-CN" altLang="en-US" sz="2800" b="1" noProof="0">
              <a:ln>
                <a:noFill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5375" y="3051810"/>
            <a:ext cx="133540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T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≧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80</a:t>
            </a:r>
            <a:r>
              <a:rPr lang="en-US" altLang="zh-CN" sz="2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0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C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4015" y="5318760"/>
            <a:ext cx="351917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    </a:t>
            </a:r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受热温度超过800C时蜡充填物溶化。由于蜡体积增加，因此金属罐带动工作活塞移动。节温器打开散热器循环回路并同时关闭小循环回路。</a:t>
            </a:r>
            <a:endParaRPr lang="en-US" altLang="zh-CN" sz="18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49470" y="5596255"/>
            <a:ext cx="431990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  温度低于80℃时蜡充填物凝固。回位弹簧将回位弹簧将</a:t>
            </a:r>
            <a:r>
              <a:rPr lang="en-US" altLang="zh-CN" sz="1800" b="1" kern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金属罐推回到初始值置。节温器关闭至散热器的入口。冷却液经过短路管路直接流回发动机。</a:t>
            </a:r>
            <a:endParaRPr lang="en-US" altLang="zh-CN" sz="1800" b="1" kern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89295" y="3198495"/>
            <a:ext cx="133540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T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≦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80</a:t>
            </a:r>
            <a:r>
              <a:rPr lang="en-US" altLang="zh-CN" sz="2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0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隶书" pitchFamily="49" charset="-122"/>
                <a:sym typeface="+mn-ea"/>
              </a:rPr>
              <a:t>C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隶书" pitchFamily="49" charset="-122"/>
              <a:sym typeface="+mn-ea"/>
            </a:endParaRPr>
          </a:p>
        </p:txBody>
      </p:sp>
      <p:pic>
        <p:nvPicPr>
          <p:cNvPr id="44035" name="Picture 3" descr="节温器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610" y="296545"/>
            <a:ext cx="3575685" cy="2901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WPS 演示</Application>
  <PresentationFormat>全屏显示(4:3)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BMWTypeRegular</vt:lpstr>
      <vt:lpstr>汉仪大黑简</vt:lpstr>
      <vt:lpstr>黑体</vt:lpstr>
      <vt:lpstr>楷体</vt:lpstr>
      <vt:lpstr>Segoe Print</vt:lpstr>
      <vt:lpstr>MS PGothic</vt:lpstr>
      <vt:lpstr>微软雅黑</vt:lpstr>
      <vt:lpstr>Arial Unicode MS</vt:lpstr>
      <vt:lpstr>楷体_GB2312</vt:lpstr>
      <vt:lpstr>新宋体</vt:lpstr>
      <vt:lpstr>Trebuchet MS</vt:lpstr>
      <vt:lpstr>隶书</vt:lpstr>
      <vt:lpstr>Times New Roman</vt:lpstr>
      <vt:lpstr>Office 主题</vt:lpstr>
      <vt:lpstr>3.3.4  节温器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52</cp:revision>
  <dcterms:created xsi:type="dcterms:W3CDTF">2018-09-20T09:45:00Z</dcterms:created>
  <dcterms:modified xsi:type="dcterms:W3CDTF">2020-02-26T14:43:49Z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