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0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395" name="Picture 3" descr="散热器加水口盖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62905" y="0"/>
            <a:ext cx="3571240" cy="31794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57200" y="255270"/>
            <a:ext cx="33388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3.3.3 </a:t>
            </a:r>
            <a:r>
              <a:rPr lang="zh-CN" altLang="en-US" sz="28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加注口盖</a:t>
            </a:r>
            <a:endParaRPr lang="zh-CN" altLang="en-US" sz="28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115" y="983615"/>
            <a:ext cx="50482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冷却系统内出现过压或真空时，加注口盖会关闭或打开冷却系统。加注口盖位于上部水箱上或作为密封盖位于补液罐上。加注口盖带有一个过压（蒸汽）阀和真空（空气）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阀。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7200" y="309880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过压（蒸汽</a:t>
            </a:r>
            <a:r>
              <a:rPr lang="zh-CN" altLang="en-US" sz="24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）</a:t>
            </a:r>
            <a:r>
              <a:rPr lang="zh-CN" altLang="en-US" sz="24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阀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30" y="3795395"/>
            <a:ext cx="2695575" cy="1552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70" y="3795395"/>
            <a:ext cx="2590800" cy="15335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28670" y="3098800"/>
            <a:ext cx="26930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zh-CN" altLang="en-US" sz="24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真空</a:t>
            </a:r>
            <a:r>
              <a:rPr lang="zh-CN" altLang="en-US" sz="24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  <a:sym typeface="+mn-ea"/>
              </a:rPr>
              <a:t>（空气）</a:t>
            </a:r>
            <a:r>
              <a:rPr lang="zh-CN" altLang="en-US" sz="24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阀</a:t>
            </a:r>
            <a:endParaRPr lang="zh-CN" altLang="en-US" sz="2400" b="1" noProof="0">
              <a:ln>
                <a:noFill/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+mj-ea"/>
              <a:cs typeface="+mj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200" y="5463540"/>
            <a:ext cx="3125470" cy="11969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90000"/>
              </a:lnSpc>
            </a:pPr>
            <a:r>
              <a:rPr lang="en-US" altLang="zh-CN" sz="16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过压阀使冷却系统内保持0.8bar的过压。从而使冷却液的沸腾温度提高到104-108℃，因此改善</a:t>
            </a:r>
            <a:endParaRPr lang="en-US" altLang="zh-CN" sz="16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6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了冷却效果。压力更高时该阀门打开并将过压释放到大气中</a:t>
            </a:r>
            <a:endParaRPr lang="en-US" altLang="zh-CN" sz="16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82340" y="5463540"/>
            <a:ext cx="254000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冷却液冷却过程中冷却系统内出现真空。真空阀打开并让空气从外部流人。因此可以避免冷却液软管收缩。</a:t>
            </a:r>
            <a:endParaRPr lang="en-US" altLang="zh-CN" sz="16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  <p:bldP spid="3" grpId="1"/>
      <p:bldP spid="5" grpId="0"/>
      <p:bldP spid="5" grpId="1"/>
      <p:bldP spid="9" grpId="0"/>
      <p:bldP spid="9" grpId="1"/>
      <p:bldP spid="8" grpId="0"/>
      <p:bldP spid="8" grpId="1"/>
      <p:bldP spid="10" grpId="0"/>
      <p:bldP spid="10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WPS 演示</Application>
  <PresentationFormat>全屏显示(4:3)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51</cp:revision>
  <dcterms:created xsi:type="dcterms:W3CDTF">2018-09-20T09:45:00Z</dcterms:created>
  <dcterms:modified xsi:type="dcterms:W3CDTF">2020-02-26T14:42:50Z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