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97" r:id="rId3"/>
    <p:sldId id="398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66675" y="51435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4.3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润滑系统的功能模块和功能元件</a:t>
            </a: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76290" y="226060"/>
            <a:ext cx="3169920" cy="60007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2 -曲轴前密封法兰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安全阀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27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机油喷嘴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机油尺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机油尺插口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导向管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定位销套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圆形密封圈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 ❑1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吸油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管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❑有污物时清洁滤网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防溅板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油底壳上部件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 ❑1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 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22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sym typeface="+mn-ea"/>
              </a:rPr>
              <a:t>油底壳下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sym typeface="+mn-ea"/>
              </a:rPr>
              <a:t>部件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密封圈 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18-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放油螺塞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19-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20-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机油泵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21-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油泵链轮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22-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链条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23-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链条张紧器与张紧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导轨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3680" y="601091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125" y="1068070"/>
            <a:ext cx="4236085" cy="48787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83820" y="-126365"/>
            <a:ext cx="6610350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4.3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 润滑系统的功能模块和功能元件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9605"/>
            <a:ext cx="5128895" cy="57346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23890" y="384810"/>
            <a:ext cx="3133090" cy="5507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螺旋塞 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2 -密封圈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弹簧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❑用于安全阀，约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4bar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柱塞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❑用于安全阀，约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4bar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衬垫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单向阀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密封圈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❑损坏时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密封盖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夹箍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螺旋塞 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密封圈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❑泄漏时拧下 并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1.4bar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压力开关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密封圈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❑泄漏时拧下 并更换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机油滤清器支架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-螺栓 ❑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Nm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+1/4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圈（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90</a:t>
            </a:r>
            <a:r>
              <a:rPr lang="en-US" altLang="zh-CN" sz="16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）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密封圈 ❑ 更换扣在机油冷却器的凸缘里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18-25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19-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机油滤清器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WPS 演示</Application>
  <PresentationFormat>全屏显示(4:3)</PresentationFormat>
  <Paragraphs>53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Office 主题</vt:lpstr>
      <vt:lpstr>4.3 润滑系统的功能模块和功能元件</vt:lpstr>
      <vt:lpstr>4.3 润滑系统的功能模块和功能元件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50</cp:revision>
  <dcterms:created xsi:type="dcterms:W3CDTF">2018-09-20T09:45:00Z</dcterms:created>
  <dcterms:modified xsi:type="dcterms:W3CDTF">2020-02-29T01:24:08Z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