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65" r:id="rId3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0C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6" d="100"/>
          <a:sy n="66" d="100"/>
        </p:scale>
        <p:origin x="-1506" y="-102"/>
      </p:cViewPr>
      <p:guideLst>
        <p:guide orient="horz" pos="2208"/>
        <p:guide pos="28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56B8FE3-9806-4156-BB2A-E042B922D49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2255" y="788035"/>
            <a:ext cx="4196080" cy="511556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46710" y="254635"/>
            <a:ext cx="411162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活塞和连杆 - 装配一览</a:t>
            </a:r>
            <a:endParaRPr lang="zh-CN" alt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大黑简" panose="02010609000101010101" pitchFamily="49" charset="-122"/>
              <a:ea typeface="汉仪大黑简" panose="0201060900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010" y="5903595"/>
            <a:ext cx="4051935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600">
                <a:solidFill>
                  <a:srgbClr val="3F0CB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以迈腾Magotan 2007  4 缸 1.8 升 4 阀门 涡轮增压发动机的机械机构 - 汽油直接喷射装置为例。</a:t>
            </a:r>
            <a:r>
              <a:rPr lang="zh-CN" altLang="en-US" sz="1600">
                <a:solidFill>
                  <a:srgbClr val="3F0CB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发动机识别代码 BYJ、 BY</a:t>
            </a:r>
            <a:r>
              <a:rPr lang="en-US" altLang="zh-CN" sz="1600">
                <a:solidFill>
                  <a:srgbClr val="3F0CB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endParaRPr lang="en-US" altLang="zh-CN" sz="1600">
              <a:solidFill>
                <a:srgbClr val="3F0CB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458335" y="690245"/>
            <a:ext cx="4646295" cy="54775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4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1 - 连杆螺栓。❑ 30 Nm + 继续旋转 90°❑ 更换❑ 给螺纹和接触面上油❑ 测量径向间隙时使用旧螺栓❑ 为测量径向间隙用 30Nm 的力矩拧紧，但不用继续旋转</a:t>
            </a:r>
            <a:endParaRPr lang="zh-CN" altLang="en-US" sz="140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4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2 - 连杆轴承盖。❑ 注意安装位置❑ 通过以折断法（断裂）拆开的连杆，连杆盖只能在一个位置上安装且只能安装到所属的连杆上❑ 标出所属气缸 -A-❑ 安装位置： 标记 -B- 指向皮带盘侧</a:t>
            </a:r>
            <a:endParaRPr lang="zh-CN" altLang="en-US" sz="140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4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3 - 轴瓦。❑ 不要混淆运转过的轴瓦（做好记号）</a:t>
            </a:r>
            <a:endParaRPr lang="zh-CN" altLang="en-US" sz="140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4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❑ 新轴向间隙： 0.10 -0.35mm 磨损极限：0.40 mm❑ 用塑料间隙规测量径向间隙： 新的： 0.02 -0.06mm 磨损极限：0.09 mm。 测量径向间隙时不能扭转曲轴</a:t>
            </a:r>
            <a:endParaRPr lang="zh-CN" altLang="en-US" sz="140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4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4 - 安全阀。27 Nm❑ 开启压力：1.6</a:t>
            </a:r>
            <a:r>
              <a:rPr lang="zh-CN" altLang="en-US" sz="14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-</a:t>
            </a:r>
            <a:r>
              <a:rPr lang="zh-CN" altLang="en-US" sz="14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1.9bar</a:t>
            </a:r>
            <a:endParaRPr lang="zh-CN" altLang="en-US" sz="140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4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5 - 喷油嘴。❑ 用于活塞冷却</a:t>
            </a:r>
            <a:endParaRPr lang="zh-CN" altLang="en-US" sz="140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4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6 - 卡环。</a:t>
            </a:r>
            <a:endParaRPr lang="zh-CN" altLang="en-US" sz="140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4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7 - 活塞销。❑ 不易移动时将活塞加热到 60°C❑ 用 芯轴专用工具拆卸和安装</a:t>
            </a:r>
            <a:endParaRPr lang="zh-CN" altLang="en-US" sz="140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4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8 - 活塞。❑ 标出安装位置和所属气缸❑ 活塞头上的箭头指向皮带轮侧❑ 用活塞环夹紧箍安装</a:t>
            </a:r>
            <a:endParaRPr lang="zh-CN" altLang="en-US" sz="140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4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9 - 压缩（气）环。❑ 开口错开 120 °❑ 用活塞环钳拆卸和安装❑ 标记 “TOP” 必须向上指向活塞顶</a:t>
            </a:r>
            <a:endParaRPr lang="zh-CN" altLang="en-US" sz="140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4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10 - 刮油环。❑ 3 件型❑ 将上面的钢带活塞环的接口相对临近的气环偏转 120°安装❑ 将刮油环部件的接口相对偏转地安装。❑ 高度间隙无法测量。</a:t>
            </a:r>
            <a:endParaRPr lang="zh-CN" altLang="en-US" sz="140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4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11 - 连杆。❑ 只能成套地更换❑ 标出所属气缸 -A-</a:t>
            </a:r>
            <a:endParaRPr lang="zh-CN" altLang="en-US" sz="140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4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❑ 安装位置： 标记 -B- 指向皮带盘侧</a:t>
            </a:r>
            <a:endParaRPr lang="zh-CN" altLang="en-US" sz="140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704</Words>
  <Application>WPS 演示</Application>
  <PresentationFormat>全屏显示(4:3)</PresentationFormat>
  <Paragraphs>18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5" baseType="lpstr">
      <vt:lpstr>Arial</vt:lpstr>
      <vt:lpstr>宋体</vt:lpstr>
      <vt:lpstr>Wingdings</vt:lpstr>
      <vt:lpstr>Calibri</vt:lpstr>
      <vt:lpstr>汉仪大黑简</vt:lpstr>
      <vt:lpstr>黑体</vt:lpstr>
      <vt:lpstr>BMWTypeRegular</vt:lpstr>
      <vt:lpstr>BMWTypeLight</vt:lpstr>
      <vt:lpstr>隶书</vt:lpstr>
      <vt:lpstr>微软雅黑</vt:lpstr>
      <vt:lpstr>Arial Unicode MS</vt:lpstr>
      <vt:lpstr>Segoe Print</vt:lpstr>
      <vt:lpstr>Yu Gothic UI Light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jc</dc:creator>
  <cp:lastModifiedBy>范继春</cp:lastModifiedBy>
  <cp:revision>52</cp:revision>
  <dcterms:created xsi:type="dcterms:W3CDTF">2018-09-20T09:45:00Z</dcterms:created>
  <dcterms:modified xsi:type="dcterms:W3CDTF">2020-02-22T03:12:46Z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2052-11.1.0.9440</vt:lpwstr>
  </property>
</Properties>
</file>