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399" r:id="rId3"/>
    <p:sldId id="400" r:id="rId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202"/>
        <p:guide pos="29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25520" y="2012950"/>
            <a:ext cx="2571750" cy="1876425"/>
          </a:xfrm>
          <a:prstGeom prst="rect">
            <a:avLst/>
          </a:prstGeom>
        </p:spPr>
      </p:pic>
      <p:sp>
        <p:nvSpPr>
          <p:cNvPr id="3075" name="Rectangle 8"/>
          <p:cNvSpPr>
            <a:spLocks noGrp="1"/>
          </p:cNvSpPr>
          <p:nvPr>
            <p:ph type="title"/>
          </p:nvPr>
        </p:nvSpPr>
        <p:spPr>
          <a:xfrm>
            <a:off x="58420" y="91440"/>
            <a:ext cx="2052320" cy="586740"/>
          </a:xfrm>
        </p:spPr>
        <p:txBody>
          <a:bodyPr vert="horz" wrap="square" lIns="91440" tIns="45720" rIns="91440" bIns="45720" anchor="ctr"/>
          <a:p>
            <a:pPr algn="l"/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4.3.1 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机油泵</a:t>
            </a:r>
            <a:endParaRPr lang="zh-CN" alt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96545" y="778510"/>
            <a:ext cx="873379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kumimoji="1" lang="zh-CN" altLang="en-US" sz="2400" b="1" noProof="0">
                <a:ln>
                  <a:noFill/>
                </a:ln>
                <a:solidFill>
                  <a:srgbClr val="3F0CB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sym typeface="+mn-ea"/>
              </a:rPr>
              <a:t>机油泵将一定压力和数量的润滑油供到润滑表面。有一下几种结构。</a:t>
            </a:r>
            <a:endParaRPr kumimoji="1" lang="zh-CN" altLang="en-US" sz="2400" b="1" noProof="0">
              <a:ln>
                <a:noFill/>
              </a:ln>
              <a:solidFill>
                <a:srgbClr val="3F0CB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" y="2108200"/>
            <a:ext cx="2295525" cy="178117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08915" y="4040505"/>
            <a:ext cx="311277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两个互相啮合的齿轮高速旋转。齿轮外侧与泵壳壁构成油腔，机油通过油腔从吸油室输送到高压油室中。在高压油室中配对齿轮的啮合齿将机油从齿隙中挤出。轮齿啮合可以阻止机油从高压油室返回到吸油室中。这种泵属于自吸式泵。将其安装在最低的位置可以提高它的工作效率。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00050" y="1709420"/>
            <a:ext cx="199961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0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楷体_GB2312" pitchFamily="49" charset="-122"/>
                <a:cs typeface="+mj-cs"/>
              </a:rPr>
              <a:t>    </a:t>
            </a:r>
            <a:r>
              <a:rPr lang="zh-CN" altLang="en-US" sz="20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楷体_GB2312" pitchFamily="49" charset="-122"/>
                <a:cs typeface="+mj-cs"/>
              </a:rPr>
              <a:t>外啮合齿轮泵</a:t>
            </a:r>
            <a:endParaRPr lang="zh-CN" altLang="en-US" sz="2000" b="1" kern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楷体_GB2312" pitchFamily="49" charset="-122"/>
              <a:cs typeface="+mj-cs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0985" y="2122805"/>
            <a:ext cx="2190750" cy="184785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3879215" y="1709420"/>
            <a:ext cx="186372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0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楷体_GB2312" pitchFamily="49" charset="-122"/>
                <a:cs typeface="+mj-cs"/>
              </a:rPr>
              <a:t>新月形齿轮泵</a:t>
            </a:r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3321685" y="3811905"/>
            <a:ext cx="2834005" cy="27997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新月形齿轮泵有一个内齿轮和一个偏心安装的外齿轮。一个新月形隔板将吸油室和高压油室隔开。由曲轴驱动其内齿轮。机油通过沿新月形隔板的上、下边的齿隙进行输送。内、外轮的啮合阻止机油从高压油室流人到吸油室中。特点：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当发动机低转速运转时可以高效输送机油。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噪声低。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911340" y="1709420"/>
            <a:ext cx="172910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0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楷体_GB2312" pitchFamily="49" charset="-122"/>
                <a:cs typeface="+mj-cs"/>
              </a:rPr>
              <a:t>内啮合齿轮泵</a:t>
            </a:r>
            <a:endParaRPr lang="zh-CN" altLang="en-US" sz="2000" b="1" kern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楷体_GB2312" pitchFamily="49" charset="-122"/>
              <a:cs typeface="+mj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243955" y="3970655"/>
            <a:ext cx="2786380" cy="25533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内齿轮泵有一个内转子和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一个外转子。从动内转子以偏心方式安装在泵壳体，内转子比外转子少一个齿。内外转子转动时，吸人侧泵室变大，泵开始吸人机油。高压侧泵室变小时，机油输送到需要润滑的位置。特点有：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噪声很低。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压力很高。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6" grpId="0"/>
      <p:bldP spid="6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4272" y="254467"/>
            <a:ext cx="8139178" cy="486000"/>
          </a:xfrm>
        </p:spPr>
        <p:txBody>
          <a:bodyPr/>
          <a:p>
            <a:pPr algn="l"/>
            <a:r>
              <a: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体积流量调节式机油泵</a:t>
            </a:r>
            <a:endParaRPr lang="zh-CN" altLang="en-US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4145" y="1075055"/>
            <a:ext cx="8868410" cy="1813560"/>
          </a:xfrm>
        </p:spPr>
        <p:txBody>
          <a:bodyPr/>
          <a:p>
            <a:pPr marL="0" indent="0">
              <a:buNone/>
            </a:pPr>
            <a:r>
              <a:rPr lang="en-US" altLang="zh-CN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r>
              <a:rPr lang="zh-CN" alt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现代发动机采用</a:t>
            </a:r>
            <a:r>
              <a:rPr lang="zh-CN" alt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体积流量调节式机油泵。</a:t>
            </a:r>
            <a:r>
              <a:rPr lang="zh-CN" alt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机油泵根据相应的发动机运行区域输送所需要的机油量。负荷较小时不会输送过量机油。这就减小了发动机耗油量和机油损耗。</a:t>
            </a:r>
            <a:endParaRPr lang="zh-CN" altLang="en-US" sz="20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zh-CN" alt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机油泵采用了滑阀式叶片泵。在供给模式下，泵轴在壳体中处于偏心位置处，叶片在旋转过程中呈放射状移动。因此，叶片构成了体积不同的腔。体积增大时吸入机油，体积减小时将机油排入机油通道内。</a:t>
            </a:r>
            <a:endParaRPr lang="zh-CN" altLang="en-US" sz="20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3700" y="2995930"/>
            <a:ext cx="4255135" cy="37503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360035" y="3578225"/>
            <a:ext cx="315595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8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叶片</a:t>
            </a:r>
            <a:endParaRPr lang="zh-CN" altLang="en-US" sz="1800" b="1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8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滑阀 </a:t>
            </a:r>
            <a:endParaRPr lang="zh-CN" altLang="en-US" sz="1800" b="1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8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带有摆动支撑的控制活塞</a:t>
            </a:r>
            <a:endParaRPr lang="zh-CN" altLang="en-US" sz="1800" b="1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8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压力弹簧</a:t>
            </a:r>
            <a:endParaRPr lang="zh-CN" altLang="en-US" sz="1800" b="1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8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5 泵轴</a:t>
            </a:r>
            <a:endParaRPr lang="zh-CN" altLang="en-US" sz="1800" b="1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8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6 转子</a:t>
            </a:r>
            <a:endParaRPr lang="zh-CN" altLang="en-US" sz="1800" b="1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zh-CN" altLang="en-US" sz="18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7 转轴</a:t>
            </a:r>
            <a:endParaRPr lang="zh-CN" altLang="en-US" sz="1800" b="1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zh-CN" altLang="en-US" sz="1800" b="1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5" grpId="0"/>
      <p:bldP spid="5" grpId="1"/>
    </p:bldLst>
  </p:timing>
</p:sld>
</file>

<file path=ppt/tags/tag1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677</Words>
  <Application>WPS 演示</Application>
  <PresentationFormat>全屏显示(4:3)</PresentationFormat>
  <Paragraphs>35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4" baseType="lpstr">
      <vt:lpstr>Arial</vt:lpstr>
      <vt:lpstr>宋体</vt:lpstr>
      <vt:lpstr>Wingdings</vt:lpstr>
      <vt:lpstr>Calibri</vt:lpstr>
      <vt:lpstr>Trebuchet MS</vt:lpstr>
      <vt:lpstr>隶书</vt:lpstr>
      <vt:lpstr>微软雅黑</vt:lpstr>
      <vt:lpstr>楷体_GB2312</vt:lpstr>
      <vt:lpstr>楷体</vt:lpstr>
      <vt:lpstr>新宋体</vt:lpstr>
      <vt:lpstr>Arial Unicode MS</vt:lpstr>
      <vt:lpstr>Office 主题</vt:lpstr>
      <vt:lpstr>4.3.1 机油泵</vt:lpstr>
      <vt:lpstr>体积流量调节式机油泵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51</cp:revision>
  <dcterms:created xsi:type="dcterms:W3CDTF">2018-09-20T09:45:00Z</dcterms:created>
  <dcterms:modified xsi:type="dcterms:W3CDTF">2020-02-29T01:24:52Z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