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35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361950" y="1027430"/>
            <a:ext cx="4424680" cy="487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R="0" defTabSz="914400" eaLnBrk="0" hangingPunct="0">
              <a:spcBef>
                <a:spcPts val="0"/>
              </a:spcBef>
              <a:buClrTx/>
              <a:buSzTx/>
              <a:buFont typeface="Arial" panose="020B0604020202020204" pitchFamily="34" charset="0"/>
              <a:defRPr/>
            </a:pPr>
            <a:r>
              <a:rPr kumimoji="1" lang="en-US" altLang="zh-CN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2.4.1</a:t>
            </a: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气门间隙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en-US" altLang="zh-CN" sz="2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zh-CN" altLang="en-US" sz="2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78423" y="-15875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4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气门间隙控制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5123" name="Rectangle 6"/>
          <p:cNvSpPr/>
          <p:nvPr/>
        </p:nvSpPr>
        <p:spPr>
          <a:xfrm>
            <a:off x="361950" y="1540193"/>
            <a:ext cx="1183005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en-US" altLang="zh-CN" sz="20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指发动机冷态，气门关闭时，气门与驱动件之间的间隙。其作用是为气门及驱动组件工作时留有受热膨胀的余地。进气门间隙：0.1∽0.25mm，排气门间隙：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0.1∽0.40mm。气门间隙大小取决于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产品和型号，由制造商规定。</a:t>
            </a:r>
            <a:endParaRPr lang="en-US" altLang="zh-CN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2585" y="3085465"/>
            <a:ext cx="2875915" cy="28505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78765" y="2774315"/>
            <a:ext cx="32848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气门杆与摇臂之间的气门间隙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8155" y="5935980"/>
            <a:ext cx="27603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通过摇臂上的调节螺钉进行调整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215" y="3184525"/>
            <a:ext cx="3052445" cy="27514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174490" y="2774315"/>
            <a:ext cx="34982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凸轮与桶状挺杆之间的气门间隙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60215" y="5935980"/>
            <a:ext cx="305308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</a:t>
            </a:r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通过凸轮和桶状挺杆之间的调整垫片进行调整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24850" y="2774315"/>
            <a:ext cx="34118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凸轮与摇臂之间的气门间隙</a:t>
            </a:r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340" y="3215640"/>
            <a:ext cx="2945130" cy="268986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435340" y="5905500"/>
            <a:ext cx="29457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通过摇臂支座上的气门调节螺钉进行调整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WPS 演示</Application>
  <PresentationFormat>宽屏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隶书</vt:lpstr>
      <vt:lpstr>Calibri</vt:lpstr>
      <vt:lpstr>楷体_GB2312</vt:lpstr>
      <vt:lpstr>楷体</vt:lpstr>
      <vt:lpstr>新宋体</vt:lpstr>
      <vt:lpstr>Arial Unicode MS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31</cp:revision>
  <dcterms:created xsi:type="dcterms:W3CDTF">2019-06-19T02:08:00Z</dcterms:created>
  <dcterms:modified xsi:type="dcterms:W3CDTF">2020-02-15T03:00:02Z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