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7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8"/>
          <p:cNvSpPr>
            <a:spLocks noGrp="1"/>
          </p:cNvSpPr>
          <p:nvPr>
            <p:ph type="title"/>
          </p:nvPr>
        </p:nvSpPr>
        <p:spPr>
          <a:xfrm>
            <a:off x="101600" y="197485"/>
            <a:ext cx="6833235" cy="80835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3.3.6 </a:t>
            </a:r>
            <a:r>
              <a:rPr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温度显示，警告灯，冷却液液位</a:t>
            </a:r>
            <a:endParaRPr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8145" y="2498725"/>
            <a:ext cx="4057650" cy="20288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8620" y="1005840"/>
            <a:ext cx="782574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      </a:t>
            </a:r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冷却液温度由温度显示器监控。冷却液温度用一个NTC（负温度系数）电阻来测量，然后将信号继续传输给温度显示器。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zh-CN" altLang="en-US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  冷却液液位由电阻传感器测定。在此测量两个金属销之间的电阻。冷却液液位正常时两金属销完全浸在冷却液中。两销之间的电阻很小。冷却液液位下降时，两销之间的电阻上升。组合仪表电子装置接通警告灯。</a:t>
            </a:r>
            <a:endParaRPr lang="zh-CN" altLang="en-US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30" y="2943860"/>
            <a:ext cx="3170555" cy="1717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835" y="4458970"/>
            <a:ext cx="2290445" cy="20923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300" y="4660900"/>
            <a:ext cx="3244215" cy="1959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WPS 演示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3.3.6 温度显示，警告灯，冷却液液位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54</cp:revision>
  <dcterms:created xsi:type="dcterms:W3CDTF">2018-09-20T09:45:00Z</dcterms:created>
  <dcterms:modified xsi:type="dcterms:W3CDTF">2020-02-26T14:46:23Z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