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66" r:id="rId3"/>
    <p:sldId id="367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7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71" name="矩形 428070"/>
          <p:cNvSpPr/>
          <p:nvPr/>
        </p:nvSpPr>
        <p:spPr>
          <a:xfrm>
            <a:off x="156210" y="78740"/>
            <a:ext cx="3319780" cy="38290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1.4</a:t>
            </a:r>
            <a:r>
              <a:rPr lang="en-US" altLang="zh-C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  <a:sym typeface="+mn-ea"/>
              </a:rPr>
              <a:t>.</a:t>
            </a:r>
            <a:r>
              <a:rPr lang="en-US" altLang="zh-C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1.8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活塞机构形式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7075" y="1052830"/>
            <a:ext cx="2540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单金属活塞</a:t>
            </a:r>
            <a:endParaRPr lang="zh-CN" alt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3710" y="4253865"/>
            <a:ext cx="430022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活塞顶和活塞裙的不同热膨胀通过一种特殊的活塞形状来补偿：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·活塞顶成锥形。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·活塞裙缩短且活塞销座内移。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710" y="1764030"/>
            <a:ext cx="3997960" cy="22244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773930" y="1118870"/>
            <a:ext cx="41376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热调节活塞（双金属活塞）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3930" y="1862455"/>
            <a:ext cx="3905885" cy="21259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773930" y="4253865"/>
            <a:ext cx="4227195" cy="193802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00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在热调节活塞中</a:t>
            </a:r>
            <a:endParaRPr lang="zh-CN" altLang="en-US" sz="200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zh-CN" altLang="en-US" sz="200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·通过浇铸在活塞裙内下部的钢环，</a:t>
            </a:r>
            <a:endParaRPr lang="zh-CN" altLang="en-US" sz="200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zh-CN" altLang="en-US" sz="200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·通过活塞销孔区域内的钢板条来影响活塞裙的膨胀，从而促使运行方向上的热膨胀与铸铁气缸基本相同。</a:t>
            </a:r>
            <a:endParaRPr lang="zh-CN" altLang="en-US" sz="200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7" grpId="0"/>
      <p:bldP spid="7" grpId="1"/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71" name="矩形 428070"/>
          <p:cNvSpPr/>
          <p:nvPr/>
        </p:nvSpPr>
        <p:spPr>
          <a:xfrm>
            <a:off x="448310" y="336550"/>
            <a:ext cx="4737735" cy="38290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1.4</a:t>
            </a:r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  <a:sym typeface="+mn-ea"/>
              </a:rPr>
              <a:t>.</a:t>
            </a:r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1.9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活塞轴线偏移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740" y="1065530"/>
            <a:ext cx="8646795" cy="193802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240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</a:t>
            </a:r>
            <a:r>
              <a:rPr lang="zh-CN" altLang="en-US" sz="240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在侧向力的作用下活塞交替压向气缸壁。这会造成活塞倾斜并发出噪声。</a:t>
            </a:r>
            <a:endParaRPr lang="zh-CN" altLang="en-US" sz="240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zh-CN" altLang="en-US" sz="240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    通过采用活塞销轴线偏移的活塞可以避免产生噪声。在此将活塞销中心线向活塞压力侧移动约1-2mm使活塞在接近上止点之前切换活塞支撑面。这种倾斜运动发出的噪声较小</a:t>
            </a:r>
            <a:r>
              <a:rPr lang="zh-CN" altLang="en-US" sz="240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。</a:t>
            </a:r>
            <a:endParaRPr lang="zh-CN" altLang="en-US" sz="240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8310" y="3399155"/>
            <a:ext cx="7398385" cy="2823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WPS 演示</Application>
  <PresentationFormat>全屏显示(4:3)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BMWTypeRegular</vt:lpstr>
      <vt:lpstr>BMWTypeLight</vt:lpstr>
      <vt:lpstr>汉仪大黑简</vt:lpstr>
      <vt:lpstr>黑体</vt:lpstr>
      <vt:lpstr>Segoe Print</vt:lpstr>
      <vt:lpstr>Yu Gothic UI Light</vt:lpstr>
      <vt:lpstr>微软雅黑</vt:lpstr>
      <vt:lpstr>Arial Unicode MS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51</cp:revision>
  <dcterms:created xsi:type="dcterms:W3CDTF">2018-09-20T09:45:00Z</dcterms:created>
  <dcterms:modified xsi:type="dcterms:W3CDTF">2020-02-19T09:02:49Z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