
<file path=[Content_Types].xml><?xml version="1.0" encoding="utf-8"?>
<Types xmlns="http://schemas.openxmlformats.org/package/2006/content-types">
  <Default Extension="gif" ContentType="image/gif"/>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5"/>
  </p:notesMasterIdLst>
  <p:sldIdLst>
    <p:sldId id="402" r:id="rId3"/>
    <p:sldId id="403" r:id="rId4"/>
  </p:sldIdLst>
  <p:sldSz cx="9144000" cy="6858000" type="screen4x3"/>
  <p:notesSz cx="6858000" cy="9144000"/>
  <p:defaultTextStyle>
    <a:defPPr>
      <a:defRPr lang="zh-CN"/>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53187"/>
    <a:srgbClr val="3F0CB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howGuides="1">
      <p:cViewPr varScale="1">
        <p:scale>
          <a:sx n="66" d="100"/>
          <a:sy n="66" d="100"/>
        </p:scale>
        <p:origin x="-1506" y="-102"/>
      </p:cViewPr>
      <p:guideLst>
        <p:guide orient="horz" pos="2218"/>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7" Type="http://schemas.openxmlformats.org/officeDocument/2006/relationships/viewProps" Target="viewProps.xml"/><Relationship Id="rId6" Type="http://schemas.openxmlformats.org/officeDocument/2006/relationships/presProps" Target="presProps.xml"/><Relationship Id="rId5" Type="http://schemas.openxmlformats.org/officeDocument/2006/relationships/notesMaster" Target="notesMasters/notesMaster1.xml"/><Relationship Id="rId4" Type="http://schemas.openxmlformats.org/officeDocument/2006/relationships/slide" Target="slides/slide2.xml"/><Relationship Id="rId3" Type="http://schemas.openxmlformats.org/officeDocument/2006/relationships/slide" Target="slides/slide1.xml"/><Relationship Id="rId2" Type="http://schemas.openxmlformats.org/officeDocument/2006/relationships/theme" Target="theme/theme1.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buFont typeface="Arial" panose="020B0604020202020204" pitchFamily="34" charset="0"/>
              <a:buNone/>
              <a:defRPr sz="1200">
                <a:latin typeface="Arial" panose="020B0604020202020204" pitchFamily="34" charset="0"/>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buFont typeface="Arial" panose="020B0604020202020204" pitchFamily="34" charset="0"/>
              <a:buNone/>
              <a:defRPr sz="1200">
                <a:latin typeface="Arial" panose="020B0604020202020204" pitchFamily="34" charset="0"/>
              </a:defRPr>
            </a:lvl1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956B8FE3-9806-4156-BB2A-E042B922D492}" type="datetimeFigureOut">
              <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fld>
            <a:endPar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marL="0" marR="0" lvl="0" indent="0" algn="l" defTabSz="914400" rtl="0" eaLnBrk="0" fontAlgn="base" latinLnBrk="0" hangingPunct="0">
              <a:lnSpc>
                <a:spcPct val="100000"/>
              </a:lnSpc>
              <a:spcBef>
                <a:spcPct val="30000"/>
              </a:spcBef>
              <a:spcAft>
                <a:spcPct val="0"/>
              </a:spcAft>
              <a:buClrTx/>
              <a:buSzTx/>
              <a:buFontTx/>
              <a:buNone/>
              <a:defRPr/>
            </a:pPr>
            <a:endParaRPr kumimoji="0" lang="zh-CN" altLang="en-US" sz="1200" b="0" i="0" u="none" strike="noStrike" kern="1200" cap="none" spc="0" normalizeH="0" baseline="0" noProof="0" smtClean="0">
              <a:ln>
                <a:noFill/>
              </a:ln>
              <a:solidFill>
                <a:schemeClr val="tx1"/>
              </a:solidFill>
              <a:effectLst/>
              <a:uLnTx/>
              <a:uFillTx/>
              <a:latin typeface="+mn-lt"/>
              <a:ea typeface="+mn-ea"/>
              <a:cs typeface="+mn-cs"/>
            </a:endParaRPr>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marL="0" marR="0" lvl="0"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smtClean="0">
                <a:ln>
                  <a:noFill/>
                </a:ln>
                <a:solidFill>
                  <a:schemeClr val="tx1"/>
                </a:solidFill>
                <a:effectLst/>
                <a:uLnTx/>
                <a:uFillTx/>
                <a:latin typeface="+mn-lt"/>
                <a:ea typeface="+mn-ea"/>
                <a:cs typeface="+mn-cs"/>
              </a:rPr>
              <a:t>单击此处编辑母版文本样式</a:t>
            </a:r>
            <a:endParaRPr kumimoji="0" lang="zh-CN" altLang="en-US" sz="1200" b="0" i="0" u="none" strike="noStrike" kern="1200" cap="none" spc="0" normalizeH="0" baseline="0" noProof="0" smtClean="0">
              <a:ln>
                <a:noFill/>
              </a:ln>
              <a:solidFill>
                <a:schemeClr val="tx1"/>
              </a:solidFill>
              <a:effectLst/>
              <a:uLnTx/>
              <a:uFillTx/>
              <a:latin typeface="+mn-lt"/>
              <a:ea typeface="+mn-ea"/>
              <a:cs typeface="+mn-cs"/>
            </a:endParaRPr>
          </a:p>
          <a:p>
            <a:pPr marL="457200" marR="0" lvl="1"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smtClean="0">
                <a:ln>
                  <a:noFill/>
                </a:ln>
                <a:solidFill>
                  <a:schemeClr val="tx1"/>
                </a:solidFill>
                <a:effectLst/>
                <a:uLnTx/>
                <a:uFillTx/>
                <a:latin typeface="+mn-lt"/>
                <a:ea typeface="+mn-ea"/>
                <a:cs typeface="+mn-cs"/>
              </a:rPr>
              <a:t>第二级</a:t>
            </a:r>
            <a:endParaRPr kumimoji="0" lang="zh-CN" altLang="en-US" sz="1200" b="0" i="0" u="none" strike="noStrike" kern="1200" cap="none" spc="0" normalizeH="0" baseline="0" noProof="0" smtClean="0">
              <a:ln>
                <a:noFill/>
              </a:ln>
              <a:solidFill>
                <a:schemeClr val="tx1"/>
              </a:solidFill>
              <a:effectLst/>
              <a:uLnTx/>
              <a:uFillTx/>
              <a:latin typeface="+mn-lt"/>
              <a:ea typeface="+mn-ea"/>
              <a:cs typeface="+mn-cs"/>
            </a:endParaRPr>
          </a:p>
          <a:p>
            <a:pPr marL="914400" marR="0" lvl="2"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smtClean="0">
                <a:ln>
                  <a:noFill/>
                </a:ln>
                <a:solidFill>
                  <a:schemeClr val="tx1"/>
                </a:solidFill>
                <a:effectLst/>
                <a:uLnTx/>
                <a:uFillTx/>
                <a:latin typeface="+mn-lt"/>
                <a:ea typeface="+mn-ea"/>
                <a:cs typeface="+mn-cs"/>
              </a:rPr>
              <a:t>第三级</a:t>
            </a:r>
            <a:endParaRPr kumimoji="0" lang="zh-CN" altLang="en-US" sz="1200" b="0" i="0" u="none" strike="noStrike" kern="1200" cap="none" spc="0" normalizeH="0" baseline="0" noProof="0" smtClean="0">
              <a:ln>
                <a:noFill/>
              </a:ln>
              <a:solidFill>
                <a:schemeClr val="tx1"/>
              </a:solidFill>
              <a:effectLst/>
              <a:uLnTx/>
              <a:uFillTx/>
              <a:latin typeface="+mn-lt"/>
              <a:ea typeface="+mn-ea"/>
              <a:cs typeface="+mn-cs"/>
            </a:endParaRPr>
          </a:p>
          <a:p>
            <a:pPr marL="1371600" marR="0" lvl="3"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smtClean="0">
                <a:ln>
                  <a:noFill/>
                </a:ln>
                <a:solidFill>
                  <a:schemeClr val="tx1"/>
                </a:solidFill>
                <a:effectLst/>
                <a:uLnTx/>
                <a:uFillTx/>
                <a:latin typeface="+mn-lt"/>
                <a:ea typeface="+mn-ea"/>
                <a:cs typeface="+mn-cs"/>
              </a:rPr>
              <a:t>第四级</a:t>
            </a:r>
            <a:endParaRPr kumimoji="0" lang="zh-CN" altLang="en-US" sz="1200" b="0" i="0" u="none" strike="noStrike" kern="1200" cap="none" spc="0" normalizeH="0" baseline="0" noProof="0" smtClean="0">
              <a:ln>
                <a:noFill/>
              </a:ln>
              <a:solidFill>
                <a:schemeClr val="tx1"/>
              </a:solidFill>
              <a:effectLst/>
              <a:uLnTx/>
              <a:uFillTx/>
              <a:latin typeface="+mn-lt"/>
              <a:ea typeface="+mn-ea"/>
              <a:cs typeface="+mn-cs"/>
            </a:endParaRPr>
          </a:p>
          <a:p>
            <a:pPr marL="1828800" marR="0" lvl="4"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smtClean="0">
                <a:ln>
                  <a:noFill/>
                </a:ln>
                <a:solidFill>
                  <a:schemeClr val="tx1"/>
                </a:solidFill>
                <a:effectLst/>
                <a:uLnTx/>
                <a:uFillTx/>
                <a:latin typeface="+mn-lt"/>
                <a:ea typeface="+mn-ea"/>
                <a:cs typeface="+mn-cs"/>
              </a:rPr>
              <a:t>第五级</a:t>
            </a:r>
            <a:endParaRPr kumimoji="0" lang="zh-CN" altLang="en-US" sz="1200" b="0" i="0" u="none" strike="noStrike" kern="1200" cap="none" spc="0" normalizeH="0" baseline="0" noProof="0" smtClean="0">
              <a:ln>
                <a:noFill/>
              </a:ln>
              <a:solidFill>
                <a:schemeClr val="tx1"/>
              </a:solidFill>
              <a:effectLst/>
              <a:uLnTx/>
              <a:uFillTx/>
              <a:latin typeface="+mn-lt"/>
              <a:ea typeface="+mn-ea"/>
              <a:cs typeface="+mn-cs"/>
            </a:endParaRP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buFont typeface="Arial" panose="020B0604020202020204" pitchFamily="34" charset="0"/>
              <a:buNone/>
              <a:defRPr sz="1200">
                <a:latin typeface="Arial" panose="020B0604020202020204" pitchFamily="34" charset="0"/>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p>
            <a:pPr lvl="0" algn="r" eaLnBrk="1" hangingPunct="1">
              <a:buNone/>
            </a:pPr>
            <a:fld id="{9A0DB2DC-4C9A-4742-B13C-FB6460FD3503}" type="slidenum">
              <a:rPr lang="zh-CN" altLang="en-US" sz="1200" dirty="0"/>
            </a:fld>
            <a:endParaRPr lang="zh-CN" altLang="en-US" sz="1200" dirty="0"/>
          </a:p>
        </p:txBody>
      </p:sp>
    </p:spTree>
  </p:cSld>
  <p:clrMap bg1="lt1" tx1="dk1" bg2="lt2" tx2="dk2" accent1="accent1" accent2="accent2" accent3="accent3" accent4="accent4" accent5="accent5" accent6="accent6" hlink="hlink" folHlink="folHlink"/>
  <p:hf sldNum="0" hdr="0" ftr="0" dt="0"/>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noProof="1" smtClean="0"/>
              <a:t>单击此处编辑母版标题样式</a:t>
            </a:r>
            <a:endParaRPr lang="zh-CN" altLang="en-US" noProof="1"/>
          </a:p>
        </p:txBody>
      </p:sp>
      <p:sp>
        <p:nvSpPr>
          <p:cNvPr id="3" name="副标题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noProof="1" smtClean="0"/>
              <a:t>单击此处编辑母版副标题样式</a:t>
            </a:r>
            <a:endParaRPr lang="zh-CN" altLang="en-US" noProof="1"/>
          </a:p>
        </p:txBody>
      </p:sp>
      <p:sp>
        <p:nvSpPr>
          <p:cNvPr id="4" name="日期占位符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6" name="灯片编号占位符 5"/>
          <p:cNvSpPr>
            <a:spLocks noGrp="1"/>
          </p:cNvSpPr>
          <p:nvPr>
            <p:ph type="sldNum" sz="quarter" idx="12"/>
          </p:nvPr>
        </p:nvSpPr>
        <p:spPr/>
        <p:txBody>
          <a:bodyPr/>
          <a:lstStyle/>
          <a:p>
            <a:pPr lvl="0" eaLnBrk="1" hangingPunct="1">
              <a:buNone/>
            </a:pPr>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竖排文字占位符 2"/>
          <p:cNvSpPr>
            <a:spLocks noGrp="1"/>
          </p:cNvSpPr>
          <p:nvPr>
            <p:ph type="body" orient="vert" idx="1"/>
          </p:nvPr>
        </p:nvSpPr>
        <p:spPr/>
        <p:txBody>
          <a:bodyPr vert="eaVert"/>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4" name="日期占位符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6" name="灯片编号占位符 5"/>
          <p:cNvSpPr>
            <a:spLocks noGrp="1"/>
          </p:cNvSpPr>
          <p:nvPr>
            <p:ph type="sldNum" sz="quarter" idx="12"/>
          </p:nvPr>
        </p:nvSpPr>
        <p:spPr/>
        <p:txBody>
          <a:bodyPr/>
          <a:lstStyle/>
          <a:p>
            <a:pPr lvl="0" eaLnBrk="1" hangingPunct="1">
              <a:buNone/>
            </a:pPr>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noProof="1" smtClean="0"/>
              <a:t>单击此处编辑母版标题样式</a:t>
            </a:r>
            <a:endParaRPr lang="zh-CN" altLang="en-US" noProof="1"/>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4" name="日期占位符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6" name="灯片编号占位符 5"/>
          <p:cNvSpPr>
            <a:spLocks noGrp="1"/>
          </p:cNvSpPr>
          <p:nvPr>
            <p:ph type="sldNum" sz="quarter" idx="12"/>
          </p:nvPr>
        </p:nvSpPr>
        <p:spPr/>
        <p:txBody>
          <a:bodyPr/>
          <a:lstStyle/>
          <a:p>
            <a:pPr lvl="0" eaLnBrk="1" hangingPunct="1">
              <a:buNone/>
            </a:pPr>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内容占位符 2"/>
          <p:cNvSpPr>
            <a:spLocks noGrp="1"/>
          </p:cNvSpPr>
          <p:nvPr>
            <p:ph idx="1"/>
          </p:nvPr>
        </p:nvSpPr>
        <p:spPr/>
        <p:txBody>
          <a:body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4" name="日期占位符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6" name="灯片编号占位符 5"/>
          <p:cNvSpPr>
            <a:spLocks noGrp="1"/>
          </p:cNvSpPr>
          <p:nvPr>
            <p:ph type="sldNum" sz="quarter" idx="12"/>
          </p:nvPr>
        </p:nvSpPr>
        <p:spPr/>
        <p:txBody>
          <a:bodyPr/>
          <a:lstStyle/>
          <a:p>
            <a:pPr lvl="0" eaLnBrk="1" hangingPunct="1">
              <a:buNone/>
            </a:pPr>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noProof="1" smtClean="0"/>
              <a:t>单击此处编辑母版标题样式</a:t>
            </a:r>
            <a:endParaRPr lang="zh-CN" altLang="en-US" noProof="1"/>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noProof="1" smtClean="0"/>
              <a:t>单击此处编辑母版文本样式</a:t>
            </a:r>
            <a:endParaRPr lang="zh-CN" altLang="en-US" noProof="1" smtClean="0"/>
          </a:p>
        </p:txBody>
      </p:sp>
      <p:sp>
        <p:nvSpPr>
          <p:cNvPr id="4" name="日期占位符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6" name="灯片编号占位符 5"/>
          <p:cNvSpPr>
            <a:spLocks noGrp="1"/>
          </p:cNvSpPr>
          <p:nvPr>
            <p:ph type="sldNum" sz="quarter" idx="12"/>
          </p:nvPr>
        </p:nvSpPr>
        <p:spPr/>
        <p:txBody>
          <a:bodyPr/>
          <a:lstStyle/>
          <a:p>
            <a:pPr lvl="0" eaLnBrk="1" hangingPunct="1">
              <a:buNone/>
            </a:pPr>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5" name="日期占位符 4"/>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6" name="页脚占位符 5"/>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7" name="灯片编号占位符 6"/>
          <p:cNvSpPr>
            <a:spLocks noGrp="1"/>
          </p:cNvSpPr>
          <p:nvPr>
            <p:ph type="sldNum" sz="quarter" idx="12"/>
          </p:nvPr>
        </p:nvSpPr>
        <p:spPr/>
        <p:txBody>
          <a:bodyPr/>
          <a:lstStyle/>
          <a:p>
            <a:pPr lvl="0" eaLnBrk="1" hangingPunct="1">
              <a:buNone/>
            </a:pPr>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noProof="1" smtClean="0"/>
              <a:t>单击此处编辑母版标题样式</a:t>
            </a:r>
            <a:endParaRPr lang="zh-CN" altLang="en-US" noProof="1"/>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noProof="1" smtClean="0"/>
              <a:t>单击此处编辑母版文本样式</a:t>
            </a:r>
            <a:endParaRPr lang="zh-CN" altLang="en-US" noProof="1" smtClean="0"/>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noProof="1" smtClean="0"/>
              <a:t>单击此处编辑母版文本样式</a:t>
            </a:r>
            <a:endParaRPr lang="zh-CN" altLang="en-US" noProof="1" smtClean="0"/>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7" name="日期占位符 6"/>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8" name="页脚占位符 7"/>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9" name="灯片编号占位符 8"/>
          <p:cNvSpPr>
            <a:spLocks noGrp="1"/>
          </p:cNvSpPr>
          <p:nvPr>
            <p:ph type="sldNum" sz="quarter" idx="12"/>
          </p:nvPr>
        </p:nvSpPr>
        <p:spPr/>
        <p:txBody>
          <a:bodyPr/>
          <a:lstStyle/>
          <a:p>
            <a:pPr lvl="0" eaLnBrk="1" hangingPunct="1">
              <a:buNone/>
            </a:pPr>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日期占位符 2"/>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4" name="页脚占位符 3"/>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5" name="灯片编号占位符 4"/>
          <p:cNvSpPr>
            <a:spLocks noGrp="1"/>
          </p:cNvSpPr>
          <p:nvPr>
            <p:ph type="sldNum" sz="quarter" idx="12"/>
          </p:nvPr>
        </p:nvSpPr>
        <p:spPr/>
        <p:txBody>
          <a:bodyPr/>
          <a:lstStyle/>
          <a:p>
            <a:pPr lvl="0" eaLnBrk="1" hangingPunct="1">
              <a:buNone/>
            </a:pPr>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3" name="页脚占位符 2"/>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4" name="灯片编号占位符 3"/>
          <p:cNvSpPr>
            <a:spLocks noGrp="1"/>
          </p:cNvSpPr>
          <p:nvPr>
            <p:ph type="sldNum" sz="quarter" idx="12"/>
          </p:nvPr>
        </p:nvSpPr>
        <p:spPr/>
        <p:txBody>
          <a:bodyPr/>
          <a:lstStyle/>
          <a:p>
            <a:pPr lvl="0" eaLnBrk="1" hangingPunct="1">
              <a:buNone/>
            </a:pPr>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noProof="1" smtClean="0"/>
              <a:t>单击此处编辑母版标题样式</a:t>
            </a:r>
            <a:endParaRPr lang="zh-CN" altLang="en-US" noProof="1"/>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noProof="1" smtClean="0"/>
              <a:t>单击此处编辑母版文本样式</a:t>
            </a:r>
            <a:endParaRPr lang="zh-CN" altLang="en-US" noProof="1" smtClean="0"/>
          </a:p>
        </p:txBody>
      </p:sp>
      <p:sp>
        <p:nvSpPr>
          <p:cNvPr id="5" name="日期占位符 4"/>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6" name="页脚占位符 5"/>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7" name="灯片编号占位符 6"/>
          <p:cNvSpPr>
            <a:spLocks noGrp="1"/>
          </p:cNvSpPr>
          <p:nvPr>
            <p:ph type="sldNum" sz="quarter" idx="12"/>
          </p:nvPr>
        </p:nvSpPr>
        <p:spPr/>
        <p:txBody>
          <a:bodyPr/>
          <a:lstStyle/>
          <a:p>
            <a:pPr lvl="0" eaLnBrk="1" hangingPunct="1">
              <a:buNone/>
            </a:pPr>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noProof="1" smtClean="0"/>
              <a:t>单击此处编辑母版标题样式</a:t>
            </a:r>
            <a:endParaRPr lang="zh-CN" altLang="en-US" noProof="1"/>
          </a:p>
        </p:txBody>
      </p:sp>
      <p:sp>
        <p:nvSpPr>
          <p:cNvPr id="3" name="图片占位符 2"/>
          <p:cNvSpPr>
            <a:spLocks noGrp="1"/>
          </p:cNvSpPr>
          <p:nvPr>
            <p:ph type="pic" idx="1"/>
          </p:nvPr>
        </p:nvSpPr>
        <p:spPr>
          <a:xfrm>
            <a:off x="1792288" y="612775"/>
            <a:ext cx="5486400" cy="4114800"/>
          </a:xfrm>
        </p:spPr>
        <p:txBody>
          <a:bodyPr vert="horz" wrap="square" lIns="91440" tIns="45720" rIns="91440" bIns="45720" numCol="1" rtlCol="0" anchor="t" anchorCtr="0" compatLnSpc="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zh-CN" altLang="en-US" sz="3200" b="0" i="0" u="none" strike="noStrike" kern="1200" cap="none" spc="0" normalizeH="0" baseline="0" noProof="0">
              <a:ln>
                <a:noFill/>
              </a:ln>
              <a:solidFill>
                <a:schemeClr val="tx1"/>
              </a:solidFill>
              <a:effectLst/>
              <a:uLnTx/>
              <a:uFillTx/>
              <a:latin typeface="+mn-lt"/>
              <a:ea typeface="+mn-ea"/>
              <a:cs typeface="+mn-cs"/>
            </a:endParaRPr>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noProof="1" smtClean="0"/>
              <a:t>单击此处编辑母版文本样式</a:t>
            </a:r>
            <a:endParaRPr lang="zh-CN" altLang="en-US" noProof="1" smtClean="0"/>
          </a:p>
        </p:txBody>
      </p:sp>
      <p:sp>
        <p:nvSpPr>
          <p:cNvPr id="5" name="日期占位符 4"/>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6" name="页脚占位符 5"/>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7" name="灯片编号占位符 6"/>
          <p:cNvSpPr>
            <a:spLocks noGrp="1"/>
          </p:cNvSpPr>
          <p:nvPr>
            <p:ph type="sldNum" sz="quarter" idx="12"/>
          </p:nvPr>
        </p:nvSpPr>
        <p:spPr/>
        <p:txBody>
          <a:bodyPr/>
          <a:lstStyle/>
          <a:p>
            <a:pPr lvl="0" eaLnBrk="1" hangingPunct="1">
              <a:buNone/>
            </a:pPr>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标题占位符 1"/>
          <p:cNvSpPr>
            <a:spLocks noGrp="1"/>
          </p:cNvSpPr>
          <p:nvPr>
            <p:ph type="title"/>
          </p:nvPr>
        </p:nvSpPr>
        <p:spPr>
          <a:xfrm>
            <a:off x="457200" y="274638"/>
            <a:ext cx="8229600" cy="1143000"/>
          </a:xfrm>
          <a:prstGeom prst="rect">
            <a:avLst/>
          </a:prstGeom>
          <a:noFill/>
          <a:ln w="9525">
            <a:noFill/>
          </a:ln>
        </p:spPr>
        <p:txBody>
          <a:bodyPr anchor="ctr"/>
          <a:lstStyle/>
          <a:p>
            <a:pPr lvl="0"/>
            <a:r>
              <a:rPr lang="zh-CN" altLang="en-US" dirty="0"/>
              <a:t>单击此处编辑母版标题样式</a:t>
            </a:r>
            <a:endParaRPr lang="zh-CN" altLang="en-US" dirty="0"/>
          </a:p>
        </p:txBody>
      </p:sp>
      <p:sp>
        <p:nvSpPr>
          <p:cNvPr id="1027" name="文本占位符 2"/>
          <p:cNvSpPr>
            <a:spLocks noGrp="1"/>
          </p:cNvSpPr>
          <p:nvPr>
            <p:ph type="body"/>
          </p:nvPr>
        </p:nvSpPr>
        <p:spPr>
          <a:xfrm>
            <a:off x="457200" y="1600200"/>
            <a:ext cx="8229600" cy="4525963"/>
          </a:xfrm>
          <a:prstGeom prst="rect">
            <a:avLst/>
          </a:prstGeom>
          <a:noFill/>
          <a:ln w="9525">
            <a:noFill/>
          </a:ln>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buFontTx/>
              <a:buNone/>
              <a:defRPr sz="1200">
                <a:solidFill>
                  <a:schemeClr val="tx1">
                    <a:tint val="75000"/>
                  </a:schemeClr>
                </a:solidFill>
                <a:latin typeface="+mn-lt"/>
                <a:ea typeface="+mn-ea"/>
              </a:defRPr>
            </a:lvl1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buFontTx/>
              <a:buNone/>
              <a:defRPr sz="1200">
                <a:solidFill>
                  <a:schemeClr val="tx1">
                    <a:tint val="75000"/>
                  </a:schemeClr>
                </a:solidFill>
                <a:latin typeface="+mn-lt"/>
                <a:ea typeface="+mn-ea"/>
              </a:defRPr>
            </a:lvl1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lstStyle>
            <a:lvl1pPr algn="r">
              <a:defRPr sz="1200">
                <a:solidFill>
                  <a:srgbClr val="898989"/>
                </a:solidFill>
                <a:latin typeface="Calibri" panose="020F0502020204030204" pitchFamily="34" charset="0"/>
              </a:defRPr>
            </a:lvl1pPr>
          </a:lstStyle>
          <a:p>
            <a:pPr lvl="0" eaLnBrk="1" hangingPunct="1">
              <a:buNone/>
            </a:pPr>
            <a:fld id="{9A0DB2DC-4C9A-4742-B13C-FB6460FD3503}" type="slidenum">
              <a:rPr lang="zh-CN" altLang="en-US" dirty="0"/>
            </a:fld>
            <a:endParaRPr lang="zh-CN" altLang="en-US" dirty="0">
              <a:latin typeface="Arial" panose="020B060402020202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2pPr>
      <a:lvl3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3pPr>
      <a:lvl4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4pPr>
      <a:lvl5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5pPr>
      <a:lvl6pPr marL="4572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6pPr>
      <a:lvl7pPr marL="9144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7pPr>
      <a:lvl8pPr marL="13716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8pPr>
      <a:lvl9pPr marL="18288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GIF"/></Relationships>
</file>

<file path=ppt/slides/_rels/slide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9457" name="Rectangle 2"/>
          <p:cNvSpPr>
            <a:spLocks noGrp="1"/>
          </p:cNvSpPr>
          <p:nvPr>
            <p:ph type="title"/>
          </p:nvPr>
        </p:nvSpPr>
        <p:spPr>
          <a:xfrm>
            <a:off x="263525" y="534670"/>
            <a:ext cx="4679950" cy="533400"/>
          </a:xfrm>
        </p:spPr>
        <p:txBody>
          <a:bodyPr vert="horz" wrap="square" lIns="91440" tIns="45720" rIns="91440" bIns="45720" anchor="ctr"/>
          <a:p>
            <a:pPr algn="l">
              <a:buNone/>
            </a:pPr>
            <a:r>
              <a:rPr lang="en-US" altLang="zh-CN" sz="4000" b="1" dirty="0">
                <a:solidFill>
                  <a:srgbClr val="FF0000"/>
                </a:solidFill>
                <a:effectLst>
                  <a:outerShdw blurRad="38100" dist="38100" dir="2700000" algn="tl">
                    <a:srgbClr val="000000">
                      <a:alpha val="43137"/>
                    </a:srgbClr>
                  </a:outerShdw>
                </a:effectLst>
                <a:latin typeface="楷体" panose="02010609060101010101" charset="-122"/>
                <a:ea typeface="楷体" panose="02010609060101010101" charset="-122"/>
                <a:cs typeface="楷体" panose="02010609060101010101" charset="-122"/>
              </a:rPr>
              <a:t>2.5 </a:t>
            </a:r>
            <a:r>
              <a:rPr lang="zh-CN" altLang="en-US" sz="4000" b="1" dirty="0">
                <a:solidFill>
                  <a:srgbClr val="FF0000"/>
                </a:solidFill>
                <a:effectLst>
                  <a:outerShdw blurRad="38100" dist="38100" dir="2700000" algn="tl">
                    <a:srgbClr val="000000">
                      <a:alpha val="43137"/>
                    </a:srgbClr>
                  </a:outerShdw>
                </a:effectLst>
                <a:latin typeface="楷体" panose="02010609060101010101" charset="-122"/>
                <a:ea typeface="楷体" panose="02010609060101010101" charset="-122"/>
                <a:cs typeface="楷体" panose="02010609060101010101" charset="-122"/>
              </a:rPr>
              <a:t>配气相位 </a:t>
            </a:r>
            <a:br>
              <a:rPr lang="zh-CN" altLang="en-US" sz="4000" b="1" dirty="0">
                <a:solidFill>
                  <a:srgbClr val="FF0000"/>
                </a:solidFill>
                <a:effectLst>
                  <a:outerShdw blurRad="38100" dist="38100" dir="2700000" algn="tl">
                    <a:srgbClr val="000000">
                      <a:alpha val="43137"/>
                    </a:srgbClr>
                  </a:outerShdw>
                </a:effectLst>
                <a:latin typeface="楷体" panose="02010609060101010101" charset="-122"/>
                <a:ea typeface="楷体" panose="02010609060101010101" charset="-122"/>
                <a:cs typeface="楷体" panose="02010609060101010101" charset="-122"/>
              </a:rPr>
            </a:br>
            <a:endParaRPr lang="en-US" altLang="zh-CN" sz="4000" b="1" dirty="0">
              <a:solidFill>
                <a:srgbClr val="FF0000"/>
              </a:solidFill>
              <a:effectLst>
                <a:outerShdw blurRad="38100" dist="38100" dir="2700000" algn="tl">
                  <a:srgbClr val="000000">
                    <a:alpha val="43137"/>
                  </a:srgbClr>
                </a:outerShdw>
              </a:effectLst>
              <a:latin typeface="楷体" panose="02010609060101010101" charset="-122"/>
              <a:ea typeface="楷体" panose="02010609060101010101" charset="-122"/>
              <a:cs typeface="楷体" panose="02010609060101010101" charset="-122"/>
            </a:endParaRPr>
          </a:p>
        </p:txBody>
      </p:sp>
      <p:pic>
        <p:nvPicPr>
          <p:cNvPr id="113667" name="Picture 3" descr="engine_running"/>
          <p:cNvPicPr>
            <a:picLocks noChangeAspect="1"/>
          </p:cNvPicPr>
          <p:nvPr/>
        </p:nvPicPr>
        <p:blipFill>
          <a:blip r:embed="rId1"/>
          <a:stretch>
            <a:fillRect/>
          </a:stretch>
        </p:blipFill>
        <p:spPr>
          <a:xfrm>
            <a:off x="5049838" y="165418"/>
            <a:ext cx="3152775" cy="4892675"/>
          </a:xfrm>
          <a:prstGeom prst="rect">
            <a:avLst/>
          </a:prstGeom>
          <a:noFill/>
          <a:ln w="9525">
            <a:noFill/>
          </a:ln>
        </p:spPr>
      </p:pic>
      <p:sp>
        <p:nvSpPr>
          <p:cNvPr id="113668" name="Text Box 4"/>
          <p:cNvSpPr txBox="1"/>
          <p:nvPr/>
        </p:nvSpPr>
        <p:spPr>
          <a:xfrm>
            <a:off x="128905" y="5394960"/>
            <a:ext cx="8885555" cy="521970"/>
          </a:xfrm>
          <a:prstGeom prst="rect">
            <a:avLst/>
          </a:prstGeom>
          <a:noFill/>
          <a:ln w="9525">
            <a:noFill/>
          </a:ln>
        </p:spPr>
        <p:txBody>
          <a:bodyPr wrap="square" anchor="t">
            <a:spAutoFit/>
          </a:bodyPr>
          <a:p>
            <a:pPr algn="ctr">
              <a:spcBef>
                <a:spcPct val="50000"/>
              </a:spcBef>
            </a:pPr>
            <a:r>
              <a:rPr lang="zh-CN" altLang="en-US" sz="2800" b="1" dirty="0">
                <a:solidFill>
                  <a:srgbClr val="7030A0"/>
                </a:solidFill>
                <a:effectLst>
                  <a:outerShdw blurRad="38100" dist="38100" dir="2700000" algn="tl">
                    <a:srgbClr val="000000">
                      <a:alpha val="43137"/>
                    </a:srgbClr>
                  </a:outerShdw>
                </a:effectLst>
                <a:latin typeface="隶书" pitchFamily="49" charset="-122"/>
                <a:ea typeface="隶书" pitchFamily="49" charset="-122"/>
              </a:rPr>
              <a:t>配气相位就是用曲轴转角表示气门开启时刻和延续时间</a:t>
            </a:r>
            <a:endParaRPr lang="zh-CN" altLang="en-US" sz="2800" b="1" dirty="0">
              <a:solidFill>
                <a:srgbClr val="7030A0"/>
              </a:solidFill>
              <a:effectLst>
                <a:outerShdw blurRad="38100" dist="38100" dir="2700000" algn="tl">
                  <a:srgbClr val="000000">
                    <a:alpha val="43137"/>
                  </a:srgbClr>
                </a:outerShdw>
              </a:effectLst>
              <a:latin typeface="隶书" pitchFamily="49" charset="-122"/>
              <a:ea typeface="隶书" pitchFamily="49" charset="-122"/>
            </a:endParaRPr>
          </a:p>
        </p:txBody>
      </p:sp>
      <p:sp>
        <p:nvSpPr>
          <p:cNvPr id="2" name="文本框 1"/>
          <p:cNvSpPr txBox="1"/>
          <p:nvPr/>
        </p:nvSpPr>
        <p:spPr>
          <a:xfrm>
            <a:off x="422910" y="1453515"/>
            <a:ext cx="4884420" cy="2676525"/>
          </a:xfrm>
          <a:prstGeom prst="rect">
            <a:avLst/>
          </a:prstGeom>
          <a:noFill/>
        </p:spPr>
        <p:txBody>
          <a:bodyPr wrap="square" rtlCol="0" anchor="t">
            <a:spAutoFit/>
          </a:bodyPr>
          <a:p>
            <a:r>
              <a:rPr lang="zh-CN" altLang="en-US" sz="2400" b="1">
                <a:solidFill>
                  <a:srgbClr val="FF0000"/>
                </a:solidFill>
                <a:effectLst>
                  <a:outerShdw blurRad="38100" dist="38100" dir="2700000" algn="tl">
                    <a:srgbClr val="000000">
                      <a:alpha val="43137"/>
                    </a:srgbClr>
                  </a:outerShdw>
                </a:effectLst>
                <a:latin typeface="楷体" panose="02010609060101010101" charset="-122"/>
                <a:ea typeface="楷体" panose="02010609060101010101" charset="-122"/>
              </a:rPr>
              <a:t>为了能在发动机中实现最佳换气（新鲜气体输人和废气排出），必须在某一时刻开启或关闭进气门和排气门。换气过程对功率、转矩和有害物质排放影响非常大。配气相位以曲轴转角为基准。气门早开晚闭，尽可能的进饱排净。</a:t>
            </a:r>
            <a:endParaRPr lang="zh-CN" altLang="en-US" sz="2400" b="1">
              <a:solidFill>
                <a:srgbClr val="FF0000"/>
              </a:solidFill>
              <a:effectLst>
                <a:outerShdw blurRad="38100" dist="38100" dir="2700000" algn="tl">
                  <a:srgbClr val="000000">
                    <a:alpha val="43137"/>
                  </a:srgbClr>
                </a:outerShdw>
              </a:effectLst>
              <a:latin typeface="楷体" panose="02010609060101010101" charset="-122"/>
              <a:ea typeface="楷体" panose="02010609060101010101"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113667"/>
                                        </p:tgtEl>
                                        <p:attrNameLst>
                                          <p:attrName>style.visibility</p:attrName>
                                        </p:attrNameLst>
                                      </p:cBhvr>
                                      <p:to>
                                        <p:strVal val="visible"/>
                                      </p:to>
                                    </p:set>
                                    <p:animEffect transition="in" filter="dissolve">
                                      <p:cBhvr>
                                        <p:cTn id="7" dur="500"/>
                                        <p:tgtEl>
                                          <p:spTgt spid="113667"/>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13668"/>
                                        </p:tgtEl>
                                        <p:attrNameLst>
                                          <p:attrName>style.visibility</p:attrName>
                                        </p:attrNameLst>
                                      </p:cBhvr>
                                      <p:to>
                                        <p:strVal val="visible"/>
                                      </p:to>
                                    </p:set>
                                    <p:animEffect transition="in" filter="wipe(left)">
                                      <p:cBhvr>
                                        <p:cTn id="11" dur="500"/>
                                        <p:tgtEl>
                                          <p:spTgt spid="11366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3668"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9457" name="Rectangle 2"/>
          <p:cNvSpPr>
            <a:spLocks noGrp="1"/>
          </p:cNvSpPr>
          <p:nvPr>
            <p:ph type="title"/>
          </p:nvPr>
        </p:nvSpPr>
        <p:spPr>
          <a:xfrm>
            <a:off x="212090" y="328930"/>
            <a:ext cx="4679950" cy="533400"/>
          </a:xfrm>
        </p:spPr>
        <p:txBody>
          <a:bodyPr vert="horz" wrap="square" lIns="91440" tIns="45720" rIns="91440" bIns="45720" anchor="ctr"/>
          <a:p>
            <a:pPr algn="l">
              <a:buNone/>
            </a:pPr>
            <a:r>
              <a:rPr lang="en-US" altLang="zh-CN" sz="4000" b="1" dirty="0">
                <a:solidFill>
                  <a:srgbClr val="FF0000"/>
                </a:solidFill>
                <a:effectLst>
                  <a:outerShdw blurRad="38100" dist="38100" dir="2700000" algn="tl">
                    <a:srgbClr val="000000">
                      <a:alpha val="43137"/>
                    </a:srgbClr>
                  </a:outerShdw>
                </a:effectLst>
                <a:latin typeface="楷体" panose="02010609060101010101" charset="-122"/>
                <a:ea typeface="楷体" panose="02010609060101010101" charset="-122"/>
                <a:cs typeface="楷体" panose="02010609060101010101" charset="-122"/>
              </a:rPr>
              <a:t>2.5 </a:t>
            </a:r>
            <a:r>
              <a:rPr lang="zh-CN" altLang="en-US" sz="4000" b="1" dirty="0">
                <a:solidFill>
                  <a:srgbClr val="FF0000"/>
                </a:solidFill>
                <a:effectLst>
                  <a:outerShdw blurRad="38100" dist="38100" dir="2700000" algn="tl">
                    <a:srgbClr val="000000">
                      <a:alpha val="43137"/>
                    </a:srgbClr>
                  </a:outerShdw>
                </a:effectLst>
                <a:latin typeface="楷体" panose="02010609060101010101" charset="-122"/>
                <a:ea typeface="楷体" panose="02010609060101010101" charset="-122"/>
                <a:cs typeface="楷体" panose="02010609060101010101" charset="-122"/>
              </a:rPr>
              <a:t>配气相位 </a:t>
            </a:r>
            <a:br>
              <a:rPr lang="zh-CN" altLang="en-US" sz="4000" b="1" dirty="0">
                <a:solidFill>
                  <a:srgbClr val="FF0000"/>
                </a:solidFill>
                <a:effectLst>
                  <a:outerShdw blurRad="38100" dist="38100" dir="2700000" algn="tl">
                    <a:srgbClr val="000000">
                      <a:alpha val="43137"/>
                    </a:srgbClr>
                  </a:outerShdw>
                </a:effectLst>
                <a:latin typeface="楷体" panose="02010609060101010101" charset="-122"/>
                <a:ea typeface="楷体" panose="02010609060101010101" charset="-122"/>
                <a:cs typeface="楷体" panose="02010609060101010101" charset="-122"/>
              </a:rPr>
            </a:br>
            <a:endParaRPr lang="en-US" altLang="zh-CN" sz="4000" b="1" dirty="0">
              <a:solidFill>
                <a:srgbClr val="FF0000"/>
              </a:solidFill>
              <a:effectLst>
                <a:outerShdw blurRad="38100" dist="38100" dir="2700000" algn="tl">
                  <a:srgbClr val="000000">
                    <a:alpha val="43137"/>
                  </a:srgbClr>
                </a:outerShdw>
              </a:effectLst>
              <a:latin typeface="楷体" panose="02010609060101010101" charset="-122"/>
              <a:ea typeface="楷体" panose="02010609060101010101" charset="-122"/>
              <a:cs typeface="楷体" panose="02010609060101010101" charset="-122"/>
            </a:endParaRPr>
          </a:p>
        </p:txBody>
      </p:sp>
      <p:sp>
        <p:nvSpPr>
          <p:cNvPr id="113668" name="Text Box 4"/>
          <p:cNvSpPr txBox="1"/>
          <p:nvPr/>
        </p:nvSpPr>
        <p:spPr>
          <a:xfrm>
            <a:off x="128905" y="737235"/>
            <a:ext cx="3187700" cy="521970"/>
          </a:xfrm>
          <a:prstGeom prst="rect">
            <a:avLst/>
          </a:prstGeom>
          <a:noFill/>
          <a:ln w="9525">
            <a:noFill/>
          </a:ln>
        </p:spPr>
        <p:txBody>
          <a:bodyPr wrap="square" anchor="t">
            <a:spAutoFit/>
          </a:bodyPr>
          <a:p>
            <a:pPr algn="l">
              <a:spcBef>
                <a:spcPct val="50000"/>
              </a:spcBef>
            </a:pPr>
            <a:r>
              <a:rPr lang="en-US" altLang="zh-CN" sz="2800" b="1" dirty="0">
                <a:solidFill>
                  <a:srgbClr val="7030A0"/>
                </a:solidFill>
                <a:effectLst>
                  <a:outerShdw blurRad="38100" dist="38100" dir="2700000" algn="tl">
                    <a:srgbClr val="000000">
                      <a:alpha val="43137"/>
                    </a:srgbClr>
                  </a:outerShdw>
                </a:effectLst>
                <a:latin typeface="隶书" pitchFamily="49" charset="-122"/>
                <a:ea typeface="隶书" pitchFamily="49" charset="-122"/>
              </a:rPr>
              <a:t>2.5.1</a:t>
            </a:r>
            <a:r>
              <a:rPr lang="zh-CN" altLang="en-US" sz="2800" b="1" dirty="0">
                <a:solidFill>
                  <a:srgbClr val="7030A0"/>
                </a:solidFill>
                <a:effectLst>
                  <a:outerShdw blurRad="38100" dist="38100" dir="2700000" algn="tl">
                    <a:srgbClr val="000000">
                      <a:alpha val="43137"/>
                    </a:srgbClr>
                  </a:outerShdw>
                </a:effectLst>
                <a:latin typeface="隶书" pitchFamily="49" charset="-122"/>
                <a:ea typeface="隶书" pitchFamily="49" charset="-122"/>
              </a:rPr>
              <a:t>配气相位图</a:t>
            </a:r>
            <a:endParaRPr lang="zh-CN" altLang="en-US" sz="2800" b="1" dirty="0">
              <a:solidFill>
                <a:srgbClr val="7030A0"/>
              </a:solidFill>
              <a:effectLst>
                <a:outerShdw blurRad="38100" dist="38100" dir="2700000" algn="tl">
                  <a:srgbClr val="000000">
                    <a:alpha val="43137"/>
                  </a:srgbClr>
                </a:outerShdw>
              </a:effectLst>
              <a:latin typeface="隶书" pitchFamily="49" charset="-122"/>
              <a:ea typeface="隶书" pitchFamily="49" charset="-122"/>
            </a:endParaRPr>
          </a:p>
        </p:txBody>
      </p:sp>
      <p:sp>
        <p:nvSpPr>
          <p:cNvPr id="4" name="文本框 3"/>
          <p:cNvSpPr txBox="1"/>
          <p:nvPr/>
        </p:nvSpPr>
        <p:spPr>
          <a:xfrm>
            <a:off x="302895" y="2202180"/>
            <a:ext cx="7609840" cy="829945"/>
          </a:xfrm>
          <a:prstGeom prst="rect">
            <a:avLst/>
          </a:prstGeom>
          <a:noFill/>
        </p:spPr>
        <p:txBody>
          <a:bodyPr wrap="square" rtlCol="0" anchor="t">
            <a:spAutoFit/>
          </a:bodyPr>
          <a:p>
            <a:r>
              <a:rPr lang="zh-CN" altLang="en-US" sz="2400" b="1">
                <a:solidFill>
                  <a:srgbClr val="00B050"/>
                </a:solidFill>
                <a:effectLst>
                  <a:outerShdw blurRad="38100" dist="38100" dir="2700000" algn="tl">
                    <a:srgbClr val="000000">
                      <a:alpha val="43137"/>
                    </a:srgbClr>
                  </a:outerShdw>
                </a:effectLst>
              </a:rPr>
              <a:t>进气门和排气门的开启和关闭时间在配气相位图中以曲轴转角形式表示。</a:t>
            </a:r>
            <a:endParaRPr lang="zh-CN" altLang="en-US" sz="2400" b="1">
              <a:solidFill>
                <a:srgbClr val="00B050"/>
              </a:solidFill>
              <a:effectLst>
                <a:outerShdw blurRad="38100" dist="38100" dir="2700000" algn="tl">
                  <a:srgbClr val="000000">
                    <a:alpha val="43137"/>
                  </a:srgbClr>
                </a:outerShdw>
              </a:effectLst>
            </a:endParaRPr>
          </a:p>
        </p:txBody>
      </p:sp>
      <p:sp>
        <p:nvSpPr>
          <p:cNvPr id="124932" name="Text Box 4"/>
          <p:cNvSpPr txBox="1"/>
          <p:nvPr/>
        </p:nvSpPr>
        <p:spPr>
          <a:xfrm>
            <a:off x="302895" y="1430020"/>
            <a:ext cx="6477000" cy="521970"/>
          </a:xfrm>
          <a:prstGeom prst="rect">
            <a:avLst/>
          </a:prstGeom>
          <a:noFill/>
          <a:ln w="9525">
            <a:noFill/>
          </a:ln>
        </p:spPr>
        <p:txBody>
          <a:bodyPr anchor="t">
            <a:spAutoFit/>
          </a:bodyPr>
          <a:p>
            <a:pPr algn="l">
              <a:spcBef>
                <a:spcPct val="50000"/>
              </a:spcBef>
            </a:pPr>
            <a:r>
              <a:rPr lang="zh-CN" altLang="en-US" sz="2800" b="1" dirty="0">
                <a:effectLst>
                  <a:outerShdw blurRad="38100" dist="38100" dir="2700000" algn="tl">
                    <a:srgbClr val="000000">
                      <a:alpha val="43137"/>
                    </a:srgbClr>
                  </a:outerShdw>
                </a:effectLst>
                <a:latin typeface="楷体" panose="02010609060101010101" charset="-122"/>
                <a:ea typeface="楷体" panose="02010609060101010101" charset="-122"/>
                <a:cs typeface="楷体" panose="02010609060101010101" charset="-122"/>
              </a:rPr>
              <a:t>用环形图表示配气相位</a:t>
            </a:r>
            <a:r>
              <a:rPr lang="en-US" altLang="zh-CN" sz="2800" b="1" dirty="0">
                <a:effectLst>
                  <a:outerShdw blurRad="38100" dist="38100" dir="2700000" algn="tl">
                    <a:srgbClr val="000000">
                      <a:alpha val="43137"/>
                    </a:srgbClr>
                  </a:outerShdw>
                </a:effectLst>
                <a:latin typeface="楷体" panose="02010609060101010101" charset="-122"/>
                <a:ea typeface="楷体" panose="02010609060101010101" charset="-122"/>
                <a:cs typeface="楷体" panose="02010609060101010101" charset="-122"/>
              </a:rPr>
              <a:t>—</a:t>
            </a:r>
            <a:r>
              <a:rPr lang="zh-CN" altLang="en-US" sz="2800" b="1" dirty="0">
                <a:solidFill>
                  <a:srgbClr val="FF0000"/>
                </a:solidFill>
                <a:effectLst>
                  <a:outerShdw blurRad="38100" dist="38100" dir="2700000" algn="tl">
                    <a:srgbClr val="000000">
                      <a:alpha val="43137"/>
                    </a:srgbClr>
                  </a:outerShdw>
                </a:effectLst>
                <a:latin typeface="楷体" panose="02010609060101010101" charset="-122"/>
                <a:ea typeface="楷体" panose="02010609060101010101" charset="-122"/>
                <a:cs typeface="楷体" panose="02010609060101010101" charset="-122"/>
              </a:rPr>
              <a:t>配气相位图</a:t>
            </a:r>
            <a:r>
              <a:rPr lang="zh-CN" altLang="en-US" sz="2800" b="1" dirty="0">
                <a:effectLst>
                  <a:outerShdw blurRad="38100" dist="38100" dir="2700000" algn="tl">
                    <a:srgbClr val="000000">
                      <a:alpha val="43137"/>
                    </a:srgbClr>
                  </a:outerShdw>
                </a:effectLst>
                <a:latin typeface="楷体" panose="02010609060101010101" charset="-122"/>
                <a:ea typeface="楷体" panose="02010609060101010101" charset="-122"/>
                <a:cs typeface="楷体" panose="02010609060101010101" charset="-122"/>
              </a:rPr>
              <a:t> </a:t>
            </a:r>
            <a:endParaRPr lang="zh-CN" altLang="en-US" sz="2800" b="1" dirty="0">
              <a:effectLst>
                <a:outerShdw blurRad="38100" dist="38100" dir="2700000" algn="tl">
                  <a:srgbClr val="000000">
                    <a:alpha val="43137"/>
                  </a:srgbClr>
                </a:outerShdw>
              </a:effectLst>
              <a:latin typeface="楷体" panose="02010609060101010101" charset="-122"/>
              <a:ea typeface="楷体" panose="02010609060101010101" charset="-122"/>
              <a:cs typeface="楷体" panose="02010609060101010101" charset="-122"/>
            </a:endParaRPr>
          </a:p>
        </p:txBody>
      </p:sp>
      <p:pic>
        <p:nvPicPr>
          <p:cNvPr id="5" name="图片 4"/>
          <p:cNvPicPr>
            <a:picLocks noChangeAspect="1"/>
          </p:cNvPicPr>
          <p:nvPr/>
        </p:nvPicPr>
        <p:blipFill>
          <a:blip r:embed="rId1"/>
          <a:stretch>
            <a:fillRect/>
          </a:stretch>
        </p:blipFill>
        <p:spPr>
          <a:xfrm>
            <a:off x="562610" y="3117850"/>
            <a:ext cx="7613650" cy="321945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13668"/>
                                        </p:tgtEl>
                                        <p:attrNameLst>
                                          <p:attrName>style.visibility</p:attrName>
                                        </p:attrNameLst>
                                      </p:cBhvr>
                                      <p:to>
                                        <p:strVal val="visible"/>
                                      </p:to>
                                    </p:set>
                                    <p:animEffect transition="in" filter="wipe(left)">
                                      <p:cBhvr>
                                        <p:cTn id="7" dur="500"/>
                                        <p:tgtEl>
                                          <p:spTgt spid="113668"/>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24932"/>
                                        </p:tgtEl>
                                        <p:attrNameLst>
                                          <p:attrName>style.visibility</p:attrName>
                                        </p:attrNameLst>
                                      </p:cBhvr>
                                      <p:to>
                                        <p:strVal val="visible"/>
                                      </p:to>
                                    </p:set>
                                    <p:animEffect transition="in" filter="wipe(left)">
                                      <p:cBhvr>
                                        <p:cTn id="11" dur="500"/>
                                        <p:tgtEl>
                                          <p:spTgt spid="1249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3668" grpId="0"/>
      <p:bldP spid="124932" grpId="0"/>
    </p:bld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203</Words>
  <Application>WPS 演示</Application>
  <PresentationFormat>全屏显示(4:3)</PresentationFormat>
  <Paragraphs>14</Paragraphs>
  <Slides>2</Slides>
  <Notes>0</Notes>
  <HiddenSlides>0</HiddenSlides>
  <MMClips>0</MMClips>
  <ScaleCrop>false</ScaleCrop>
  <HeadingPairs>
    <vt:vector size="6" baseType="variant">
      <vt:variant>
        <vt:lpstr>已用的字体</vt:lpstr>
      </vt:variant>
      <vt:variant>
        <vt:i4>10</vt:i4>
      </vt:variant>
      <vt:variant>
        <vt:lpstr>主题</vt:lpstr>
      </vt:variant>
      <vt:variant>
        <vt:i4>1</vt:i4>
      </vt:variant>
      <vt:variant>
        <vt:lpstr>幻灯片标题</vt:lpstr>
      </vt:variant>
      <vt:variant>
        <vt:i4>2</vt:i4>
      </vt:variant>
    </vt:vector>
  </HeadingPairs>
  <TitlesOfParts>
    <vt:vector size="13" baseType="lpstr">
      <vt:lpstr>Arial</vt:lpstr>
      <vt:lpstr>宋体</vt:lpstr>
      <vt:lpstr>Wingdings</vt:lpstr>
      <vt:lpstr>Calibri</vt:lpstr>
      <vt:lpstr>微软雅黑</vt:lpstr>
      <vt:lpstr>Arial Unicode MS</vt:lpstr>
      <vt:lpstr>隶书</vt:lpstr>
      <vt:lpstr>楷体</vt:lpstr>
      <vt:lpstr>Times New Roman</vt:lpstr>
      <vt:lpstr>黑体</vt:lpstr>
      <vt:lpstr>Office 主题</vt:lpstr>
      <vt:lpstr>配气相位  </vt:lpstr>
      <vt:lpstr>2.4 配气相位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幻灯片 1</dc:title>
  <dc:creator>jc</dc:creator>
  <cp:lastModifiedBy>范继春</cp:lastModifiedBy>
  <cp:revision>52</cp:revision>
  <dcterms:created xsi:type="dcterms:W3CDTF">2018-09-20T09:45:00Z</dcterms:created>
  <dcterms:modified xsi:type="dcterms:W3CDTF">2020-02-15T04:10:16Z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2052-11.1.0.9339</vt:lpwstr>
  </property>
</Properties>
</file>