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409" r:id="rId3"/>
    <p:sldId id="410" r:id="rId4"/>
    <p:sldId id="411" r:id="rId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Rectangle 8"/>
          <p:cNvSpPr>
            <a:spLocks noGrp="1"/>
          </p:cNvSpPr>
          <p:nvPr/>
        </p:nvSpPr>
        <p:spPr>
          <a:xfrm>
            <a:off x="59055" y="91440"/>
            <a:ext cx="3968115" cy="5867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4.6  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润滑系统的保养与维护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5" name="Rectangle 8"/>
          <p:cNvSpPr>
            <a:spLocks noGrp="1"/>
          </p:cNvSpPr>
          <p:nvPr/>
        </p:nvSpPr>
        <p:spPr>
          <a:xfrm>
            <a:off x="254000" y="678180"/>
            <a:ext cx="3578225" cy="5867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4.6.1  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机油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70815" y="1264920"/>
            <a:ext cx="5269865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/>
            <a:r>
              <a:rPr lang="zh-CN" altLang="en-US" sz="1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</a:rPr>
              <a:t>机油的主要任务有：润滑、密封、清洗、冷却和防腐。      发动机机油的特性：发动机机油的润滑性能取决于机油的粘度。随温度的升高，机油会变稀，而随着温度的降低，机油会变得粘稠。当温度低于某一数值（凝固温度）时，机油就不在能够流动了。由于发动机不同部位的温度不一样，要求机油必须在一个很大的温度范围内，能够形成一个可承载、不易破裂的油膜。为了确保对发动机的润滑，机油在低温下不能太稠，在高温下不能太稀。机油必须有一个较低的凝固点以便在低温下也可以起到润滑的作用。发动机机油必须能抗老化，成油泥状。</a:t>
            </a:r>
            <a:endParaRPr lang="zh-CN" altLang="en-US" sz="1600" b="1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楷体_GB2312" pitchFamily="49" charset="-122"/>
              <a:cs typeface="+mj-cs"/>
            </a:endParaRPr>
          </a:p>
        </p:txBody>
      </p:sp>
      <p:sp>
        <p:nvSpPr>
          <p:cNvPr id="9" name="Rectangle 8"/>
          <p:cNvSpPr>
            <a:spLocks noGrp="1"/>
          </p:cNvSpPr>
          <p:nvPr/>
        </p:nvSpPr>
        <p:spPr>
          <a:xfrm>
            <a:off x="254000" y="3923030"/>
            <a:ext cx="3578225" cy="5867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  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机油的性能指标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1403906" name="矩形 1403905"/>
          <p:cNvSpPr/>
          <p:nvPr/>
        </p:nvSpPr>
        <p:spPr>
          <a:xfrm>
            <a:off x="668655" y="4432300"/>
            <a:ext cx="5238115" cy="132397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粘度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凝点与倾点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闪点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抗氧化性能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酸值和腐蚀性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41315" y="144145"/>
            <a:ext cx="3152775" cy="6569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906" grpId="0"/>
      <p:bldP spid="140390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Rectangle 8"/>
          <p:cNvSpPr>
            <a:spLocks noGrp="1"/>
          </p:cNvSpPr>
          <p:nvPr/>
        </p:nvSpPr>
        <p:spPr>
          <a:xfrm>
            <a:off x="277495" y="470535"/>
            <a:ext cx="3578225" cy="5867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  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机油的分类与牌号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1403906" name="矩形 1403905"/>
          <p:cNvSpPr/>
          <p:nvPr/>
        </p:nvSpPr>
        <p:spPr>
          <a:xfrm>
            <a:off x="333375" y="2181225"/>
            <a:ext cx="5238115" cy="177101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品质由低到高：</a:t>
            </a:r>
            <a:r>
              <a:rPr lang="en-US" altLang="zh-CN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A B C D E F G H J L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汽油机机油：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r>
              <a:rPr lang="en-US" altLang="zh-CN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S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柴油机机油：</a:t>
            </a:r>
            <a:r>
              <a:rPr lang="en-US" altLang="zh-CN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C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75020" y="91440"/>
            <a:ext cx="2749550" cy="386016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26415" y="4193540"/>
            <a:ext cx="375920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粘度标准：</a:t>
            </a:r>
            <a:r>
              <a:rPr lang="en-US" altLang="zh-CN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SAE</a:t>
            </a:r>
            <a:r>
              <a:rPr lang="zh-CN" altLang="en-US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美国汽车工程师</a:t>
            </a:r>
            <a:r>
              <a:rPr lang="zh-CN" altLang="en-US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协会</a:t>
            </a:r>
            <a:endParaRPr lang="zh-CN" altLang="en-US" b="1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楷体_GB2312" pitchFamily="49" charset="-122"/>
              <a:cs typeface="+mj-cs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6415" y="1368425"/>
            <a:ext cx="339026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8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品质标准：API美国石油协会</a:t>
            </a:r>
            <a:endParaRPr lang="zh-CN" altLang="en-US" b="1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楷体_GB2312" pitchFamily="49" charset="-122"/>
              <a:cs typeface="+mj-cs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3375" y="4758690"/>
            <a:ext cx="7672070" cy="177101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单级机油：</a:t>
            </a:r>
            <a:r>
              <a:rPr lang="en-US" altLang="zh-CN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0W</a:t>
            </a:r>
            <a:r>
              <a:rPr lang="zh-CN" alt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、</a:t>
            </a:r>
            <a:r>
              <a:rPr lang="en-US" altLang="zh-CN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5W</a:t>
            </a:r>
            <a:r>
              <a:rPr lang="zh-CN" alt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、</a:t>
            </a:r>
            <a:r>
              <a:rPr lang="en-US" altLang="zh-CN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10W</a:t>
            </a:r>
            <a:r>
              <a:rPr lang="zh-CN" alt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、</a:t>
            </a:r>
            <a:r>
              <a:rPr lang="en-US" altLang="zh-CN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15W</a:t>
            </a:r>
            <a:r>
              <a:rPr lang="zh-CN" alt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、</a:t>
            </a:r>
            <a:r>
              <a:rPr lang="en-US" altLang="zh-CN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20W</a:t>
            </a:r>
            <a:r>
              <a:rPr lang="zh-CN" alt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、</a:t>
            </a:r>
            <a:r>
              <a:rPr lang="en-US" altLang="zh-CN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25W</a:t>
            </a:r>
            <a:r>
              <a:rPr lang="zh-CN" alt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（冬季用油）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               </a:t>
            </a:r>
            <a:r>
              <a:rPr lang="en-US" altLang="zh-CN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20</a:t>
            </a:r>
            <a:r>
              <a:rPr lang="zh-CN" alt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、</a:t>
            </a:r>
            <a:r>
              <a:rPr lang="en-US" altLang="zh-CN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30</a:t>
            </a:r>
            <a:r>
              <a:rPr lang="zh-CN" alt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、</a:t>
            </a:r>
            <a:r>
              <a:rPr lang="en-US" altLang="zh-CN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40</a:t>
            </a:r>
            <a:r>
              <a:rPr lang="zh-CN" alt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、</a:t>
            </a:r>
            <a:r>
              <a:rPr lang="en-US" altLang="zh-CN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50</a:t>
            </a:r>
            <a:r>
              <a:rPr lang="zh-CN" alt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、</a:t>
            </a:r>
            <a:r>
              <a:rPr lang="en-US" altLang="zh-CN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60</a:t>
            </a:r>
            <a:r>
              <a:rPr lang="zh-CN" alt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（夏季用油）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多级机油： </a:t>
            </a:r>
            <a:r>
              <a:rPr lang="zh-CN" alt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同时满足高温和低温测试的机油。如</a:t>
            </a:r>
            <a:r>
              <a:rPr lang="en-US" altLang="zh-CN" sz="1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5W-40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40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403906" grpId="0"/>
      <p:bldP spid="1403906" grpId="1"/>
      <p:bldP spid="6" grpId="0"/>
      <p:bldP spid="6" grpId="1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297815" y="283845"/>
            <a:ext cx="1666875" cy="275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</a:rPr>
              <a:t>机油变质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cs typeface="+mj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7815" y="937260"/>
            <a:ext cx="8739505" cy="1291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/>
            <a:r>
              <a:rPr 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</a:rPr>
              <a:t>机油变稀：</a:t>
            </a:r>
            <a:r>
              <a:rPr lang="zh-CN" altLang="en-US" sz="18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</a:rPr>
              <a:t>汽油发动机低温启动时，部分燃油冷凝在还很凉的气缸壁上。这一部分未燃烧的汽油使发动机机油变得很稀。由此降低了</a:t>
            </a:r>
            <a:r>
              <a:rPr lang="zh-CN" altLang="en-US" sz="18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</a:rPr>
              <a:t>发动机机油的粘度和润滑能力。当发动机机油达到工作温度时，部分汽油还会蒸发。机油中保留有燃油最终沸点比较高的汽油成分。</a:t>
            </a:r>
            <a:endParaRPr lang="zh-CN" altLang="en-US" sz="1800" b="1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楷体_GB2312" pitchFamily="49" charset="-122"/>
              <a:cs typeface="+mj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3065" y="2488565"/>
            <a:ext cx="854837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</a:rPr>
              <a:t>机油变稠：</a:t>
            </a:r>
            <a:r>
              <a:rPr lang="zh-CN" altLang="en-US" sz="18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</a:rPr>
              <a:t>在柴油发动机中，由于烟烟混入到发动机机油中二造成机油变稠。燃烧时生的部分炭烟作为漏气（通过活塞、活塞环与气缸运动表面之间的间</a:t>
            </a:r>
            <a:r>
              <a:rPr lang="zh-CN" altLang="en-US" sz="18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</a:rPr>
              <a:t>隙）进入油底壳中。在冬季，机油变稠会导致车辆冷启动困难</a:t>
            </a:r>
            <a:r>
              <a:rPr lang="zh-CN" altLang="en-US" sz="18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  <a:sym typeface="+mn-ea"/>
              </a:rPr>
              <a:t>。</a:t>
            </a:r>
            <a:endParaRPr lang="en-US" altLang="zh-CN" sz="1800" b="1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楷体_GB2312" pitchFamily="49" charset="-122"/>
              <a:cs typeface="+mj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7815" y="4023995"/>
            <a:ext cx="8642985" cy="1291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/>
            <a:r>
              <a:rPr 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</a:rPr>
              <a:t>机油沉淀物：</a:t>
            </a:r>
            <a:r>
              <a:rPr lang="zh-CN" altLang="en-US" sz="18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</a:rPr>
              <a:t>机油中的黑色沉淀物会将机油滤网、机油泵和机油管路部分或全</a:t>
            </a:r>
            <a:r>
              <a:rPr lang="zh-CN" altLang="en-US" sz="18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</a:rPr>
              <a:t>部堵塞。这会导致发动机润滑不良。黑色沉淀物在下列情况下会形成：机油质量不合格，缺少定期的检测保养，机油更换时间间隔太长，燃油和机油在燃烧室中燃烧。燃烧残渣流入油底壳。</a:t>
            </a:r>
            <a:endParaRPr lang="zh-CN" altLang="en-US" sz="1800" b="1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楷体_GB2312" pitchFamily="49" charset="-122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810</Words>
  <Application>WPS 演示</Application>
  <PresentationFormat>全屏显示(4:3)</PresentationFormat>
  <Paragraphs>41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Trebuchet MS</vt:lpstr>
      <vt:lpstr>隶书</vt:lpstr>
      <vt:lpstr>微软雅黑</vt:lpstr>
      <vt:lpstr>楷体_GB2312</vt:lpstr>
      <vt:lpstr>楷体</vt:lpstr>
      <vt:lpstr>新宋体</vt:lpstr>
      <vt:lpstr>Arial Unicode MS</vt:lpstr>
      <vt:lpstr>BMWTypeRegular</vt:lpstr>
      <vt:lpstr>Segoe Print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55</cp:revision>
  <dcterms:created xsi:type="dcterms:W3CDTF">2018-09-20T09:45:00Z</dcterms:created>
  <dcterms:modified xsi:type="dcterms:W3CDTF">2020-02-29T01:29:06Z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