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421" r:id="rId3"/>
    <p:sldId id="422" r:id="rId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18745" y="107950"/>
            <a:ext cx="464883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3.7  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冷却系统的故障诊断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endParaRPr lang="zh-CN" altLang="en-US" sz="3200"/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40335" y="612140"/>
          <a:ext cx="8846185" cy="6181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4905"/>
                <a:gridCol w="3290570"/>
                <a:gridCol w="4410710"/>
              </a:tblGrid>
              <a:tr h="4641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故障</a:t>
                      </a:r>
                      <a:endParaRPr lang="zh-CN" altLang="en-US" sz="20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原因</a:t>
                      </a:r>
                      <a:endParaRPr lang="zh-CN" altLang="en-US" sz="20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排除/措施</a:t>
                      </a:r>
                      <a:endParaRPr lang="zh-CN" altLang="en-US" sz="20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168529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温度显示处于警告区域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多楔带过于松弛或断裂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冷却系统中冷却液过少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节温器未打开，冷却液只能通过小循环流动散热器片堵塞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 检查皮带的张力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 向补液罐添加冷却液至标记处，检查系统的密封性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检查冷却液上软管是否很热，必要时更换节温器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从发动机侧用压缩空气吹扫散热器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</a:tr>
              <a:tr h="2477770">
                <a:tc>
                  <a:txBody>
                    <a:bodyPr/>
                    <a:p>
                      <a:pPr>
                        <a:buNone/>
                      </a:pP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散热器被沉淀的钙、铁锈堵塞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补液罐的密封盖损坏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电子风扇不能起动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温度传感器短路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温度传感器电缆接地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更换散热器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进行压力检查，必要时更换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检查节温开关插头和风扇插头是否牢固连接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检查节温开关的功能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检查电子风扇电源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进行检查，必要时更换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检查电缆的敷设情况，拔掉温度传感器上的电缆：如果显示不正常，则是接地故障，必要时更换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</a:tr>
              <a:tr h="142113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发动机只能缓慢达到运行温度，加热功率很小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由于在打开位置受到沉淀物的阻碍，节温器不能完全关闭。散热器大循环始终保开启状态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  <a:sym typeface="+mn-ea"/>
                        </a:rPr>
                        <a:t>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  <a:sym typeface="+mn-ea"/>
                        </a:rPr>
                        <a:t>更换节温器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18745" y="941705"/>
          <a:ext cx="8814435" cy="3477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115"/>
                <a:gridCol w="2610485"/>
                <a:gridCol w="4394835"/>
              </a:tblGrid>
              <a:tr h="4279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故障</a:t>
                      </a:r>
                      <a:endParaRPr lang="zh-CN" altLang="en-US" sz="20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原因</a:t>
                      </a:r>
                      <a:endParaRPr lang="zh-CN" altLang="en-US" sz="20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排除/措施</a:t>
                      </a:r>
                      <a:endParaRPr lang="zh-CN" altLang="en-US" sz="20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427990"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虽然冷却液液位正常但温度显示仍然亮起，散热器和下软管保持冷态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节温器卡在关闭位置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如节温器损坏，有严重烧坏发动机的危险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</a:tr>
              <a:tr h="427990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冷却液损耗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散热器泄漏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软管有细孔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软管接头泄漏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冷却液泵泄漏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气缸盖密封垫损坏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必要时更换散热器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更换软管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拧紧软管接头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更换冷却液泵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 更换气缸盖密封垫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</a:tr>
              <a:tr h="4279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噪声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冷却液泵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   </a:t>
                      </a:r>
                      <a:r>
                        <a:rPr lang="zh-CN" altLang="en-US" sz="1600" b="1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楷体_GB2312" pitchFamily="49" charset="-122"/>
                        </a:rPr>
                        <a:t>更换冷却液泵</a:t>
                      </a:r>
                      <a:endParaRPr lang="zh-CN" altLang="en-US" sz="1600" b="1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18745" y="107950"/>
            <a:ext cx="464883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3.7  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冷却系统的故障诊断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endParaRPr lang="zh-CN" altLang="en-US" sz="32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66eebae8-daa8-4a2a-8f62-653094b108bf}"/>
</p:tagLst>
</file>

<file path=ppt/tags/tag2.xml><?xml version="1.0" encoding="utf-8"?>
<p:tagLst xmlns:p="http://schemas.openxmlformats.org/presentationml/2006/main">
  <p:tag name="KSO_WM_UNIT_TABLE_BEAUTIFY" val="smartTable{93cccf62-9ace-40d1-a9ac-cf544d82c377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684</Words>
  <Application>WPS 演示</Application>
  <PresentationFormat>全屏显示(4:3)</PresentationFormat>
  <Paragraphs>76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BMWTypeRegular</vt:lpstr>
      <vt:lpstr>汉仪大黑简</vt:lpstr>
      <vt:lpstr>黑体</vt:lpstr>
      <vt:lpstr>楷体</vt:lpstr>
      <vt:lpstr>Segoe Print</vt:lpstr>
      <vt:lpstr>MS PGothic</vt:lpstr>
      <vt:lpstr>微软雅黑</vt:lpstr>
      <vt:lpstr>Arial Unicode MS</vt:lpstr>
      <vt:lpstr>楷体_GB2312</vt:lpstr>
      <vt:lpstr>新宋体</vt:lpstr>
      <vt:lpstr>Trebuchet MS</vt:lpstr>
      <vt:lpstr>隶书</vt:lpstr>
      <vt:lpstr>Times New Roman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61</cp:revision>
  <dcterms:created xsi:type="dcterms:W3CDTF">2018-09-20T09:45:00Z</dcterms:created>
  <dcterms:modified xsi:type="dcterms:W3CDTF">2020-02-26T14:59:37Z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