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3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59"/>
        <p:guide pos="380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GIF"/><Relationship Id="rId3" Type="http://schemas.openxmlformats.org/officeDocument/2006/relationships/hyperlink" Target="&#27668;&#38376;.MPG" TargetMode="Externa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7347" name="Picture 3" descr="3-7气门组"/>
          <p:cNvPicPr>
            <a:picLocks noChangeAspect="1"/>
          </p:cNvPicPr>
          <p:nvPr/>
        </p:nvPicPr>
        <p:blipFill>
          <a:blip r:embed="rId1"/>
          <a:srcRect l="42372" r="10170" b="14294"/>
          <a:stretch>
            <a:fillRect/>
          </a:stretch>
        </p:blipFill>
        <p:spPr>
          <a:xfrm>
            <a:off x="4224338" y="1773238"/>
            <a:ext cx="2133600" cy="3595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8" name="Picture 4"/>
          <p:cNvPicPr>
            <a:picLocks noChangeAspect="1"/>
          </p:cNvPicPr>
          <p:nvPr/>
        </p:nvPicPr>
        <p:blipFill>
          <a:blip r:embed="rId2"/>
          <a:srcRect l="17519" r="6569"/>
          <a:stretch>
            <a:fillRect/>
          </a:stretch>
        </p:blipFill>
        <p:spPr>
          <a:xfrm>
            <a:off x="3536315" y="1341755"/>
            <a:ext cx="2914015" cy="502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Picture 5" descr="Valve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4985" y="1514475"/>
            <a:ext cx="4284980" cy="46837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 bwMode="auto">
          <a:xfrm>
            <a:off x="390208" y="1263333"/>
            <a:ext cx="2808288" cy="51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R="0" algn="ctr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1" lang="zh-CN" altLang="en-US" sz="3200" kern="1200" cap="none" spc="0" normalizeH="0" baseline="0" noProof="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+mn-cs"/>
              </a:rPr>
              <a:t>气门锁块</a:t>
            </a:r>
            <a:endParaRPr kumimoji="1" lang="zh-CN" altLang="en-US" sz="3200" kern="1200" cap="none" spc="0" normalizeH="0" baseline="0" noProof="0" dirty="0">
              <a:solidFill>
                <a:srgbClr val="FF0000"/>
              </a:solidFill>
              <a:latin typeface="隶书" pitchFamily="49" charset="-122"/>
              <a:ea typeface="隶书" pitchFamily="49" charset="-122"/>
              <a:cs typeface="+mn-cs"/>
            </a:endParaRPr>
          </a:p>
          <a:p>
            <a:pPr marR="0" algn="ctr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1" lang="zh-CN" altLang="en-US" sz="3200" kern="1200" cap="none" spc="0" normalizeH="0" baseline="0" noProof="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+mn-cs"/>
              </a:rPr>
              <a:t>气门弹簧座</a:t>
            </a:r>
            <a:endParaRPr kumimoji="1" lang="zh-CN" altLang="en-US" sz="3200" kern="1200" cap="none" spc="0" normalizeH="0" baseline="0" noProof="0" dirty="0">
              <a:solidFill>
                <a:srgbClr val="FF0000"/>
              </a:solidFill>
              <a:latin typeface="隶书" pitchFamily="49" charset="-122"/>
              <a:ea typeface="隶书" pitchFamily="49" charset="-122"/>
              <a:cs typeface="+mn-cs"/>
            </a:endParaRPr>
          </a:p>
          <a:p>
            <a:pPr marR="0" algn="ctr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1" lang="zh-CN" altLang="en-US" sz="3200" kern="1200" cap="none" spc="0" normalizeH="0" baseline="0" noProof="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+mn-cs"/>
              </a:rPr>
              <a:t>气门弹簧</a:t>
            </a:r>
            <a:endParaRPr kumimoji="1" lang="zh-CN" altLang="en-US" sz="3200" kern="1200" cap="none" spc="0" normalizeH="0" baseline="0" noProof="0" dirty="0">
              <a:solidFill>
                <a:srgbClr val="FF0000"/>
              </a:solidFill>
              <a:latin typeface="隶书" pitchFamily="49" charset="-122"/>
              <a:ea typeface="隶书" pitchFamily="49" charset="-122"/>
              <a:cs typeface="+mn-cs"/>
            </a:endParaRPr>
          </a:p>
          <a:p>
            <a:pPr marR="0" algn="ctr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1" lang="zh-CN" altLang="en-US" sz="3200" kern="1200" cap="none" spc="0" normalizeH="0" baseline="0" noProof="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+mn-cs"/>
              </a:rPr>
              <a:t>气门杆</a:t>
            </a:r>
            <a:r>
              <a:rPr kumimoji="1" lang="zh-CN" altLang="en-US" sz="3200" kern="1200" cap="none" spc="0" normalizeH="0" baseline="0" noProof="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+mn-cs"/>
              </a:rPr>
              <a:t>密封件</a:t>
            </a:r>
            <a:endParaRPr kumimoji="1" lang="zh-CN" altLang="en-US" sz="3200" kern="1200" cap="none" spc="0" normalizeH="0" baseline="0" noProof="0" dirty="0">
              <a:solidFill>
                <a:srgbClr val="FF0000"/>
              </a:solidFill>
              <a:latin typeface="隶书" pitchFamily="49" charset="-122"/>
              <a:ea typeface="隶书" pitchFamily="49" charset="-122"/>
              <a:cs typeface="+mn-cs"/>
            </a:endParaRPr>
          </a:p>
          <a:p>
            <a:pPr marR="0" algn="ctr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1" lang="zh-CN" altLang="en-US" sz="3200" kern="1200" cap="none" spc="0" normalizeH="0" baseline="0" noProof="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+mn-cs"/>
              </a:rPr>
              <a:t>气门导管</a:t>
            </a:r>
            <a:endParaRPr kumimoji="1" lang="zh-CN" altLang="en-US" sz="3200" kern="1200" cap="none" spc="0" normalizeH="0" baseline="0" noProof="0" dirty="0">
              <a:solidFill>
                <a:srgbClr val="FF0000"/>
              </a:solidFill>
              <a:latin typeface="隶书" pitchFamily="49" charset="-122"/>
              <a:ea typeface="隶书" pitchFamily="49" charset="-122"/>
              <a:cs typeface="+mn-cs"/>
            </a:endParaRPr>
          </a:p>
          <a:p>
            <a:pPr marR="0" algn="ctr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1" lang="zh-CN" altLang="en-US" sz="3200" kern="1200" cap="none" spc="0" normalizeH="0" baseline="0" noProof="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+mn-cs"/>
              </a:rPr>
              <a:t>气门座</a:t>
            </a:r>
            <a:endParaRPr kumimoji="1" lang="zh-CN" altLang="en-US" sz="3200" kern="1200" cap="none" spc="0" normalizeH="0" baseline="0" noProof="0" dirty="0">
              <a:solidFill>
                <a:srgbClr val="FF0000"/>
              </a:solidFill>
              <a:latin typeface="隶书" pitchFamily="49" charset="-122"/>
              <a:ea typeface="隶书" pitchFamily="49" charset="-122"/>
              <a:cs typeface="+mn-cs"/>
            </a:endParaRPr>
          </a:p>
          <a:p>
            <a:pPr marR="0" algn="ctr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1" lang="zh-CN" altLang="en-US" sz="3200" kern="1200" cap="none" spc="0" normalizeH="0" baseline="0" noProof="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cs typeface="+mn-cs"/>
              </a:rPr>
              <a:t>气门</a:t>
            </a:r>
            <a:endParaRPr kumimoji="1" lang="zh-CN" altLang="en-US" sz="3200" kern="1200" cap="none" spc="0" normalizeH="0" baseline="0" noProof="0" dirty="0">
              <a:solidFill>
                <a:srgbClr val="FF0000"/>
              </a:solidFill>
              <a:latin typeface="隶书" pitchFamily="49" charset="-122"/>
              <a:ea typeface="隶书" pitchFamily="49" charset="-122"/>
              <a:cs typeface="+mn-cs"/>
            </a:endParaRPr>
          </a:p>
          <a:p>
            <a:pPr marR="0" defTabSz="914400" eaLnBrk="0" hangingPunct="0">
              <a:spcBef>
                <a:spcPts val="0"/>
              </a:spcBef>
              <a:buClrTx/>
              <a:buSzTx/>
              <a:buFont typeface="Arial" panose="020B0604020202020204" pitchFamily="34" charset="0"/>
              <a:defRPr/>
            </a:pPr>
            <a:endParaRPr kumimoji="0" lang="zh-CN" altLang="en-US" sz="32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L="342900" marR="0" indent="-342900" defTabSz="914400" eaLnBrk="0" hangingPunct="0">
              <a:spcBef>
                <a:spcPct val="20000"/>
              </a:spcBef>
              <a:buClrTx/>
              <a:buSzTx/>
              <a:buFont typeface="Arial" panose="020B0604020202020204" pitchFamily="34" charset="0"/>
              <a:defRPr/>
            </a:pPr>
            <a:endParaRPr kumimoji="0" lang="en-US" altLang="zh-CN" sz="2800" kern="1200" cap="none" spc="0" normalizeH="0" baseline="0" noProof="0" dirty="0">
              <a:solidFill>
                <a:srgbClr val="FF0000"/>
              </a:solidFill>
              <a:latin typeface="隶书" pitchFamily="49" charset="-122"/>
              <a:ea typeface="隶书" pitchFamily="49" charset="-122"/>
              <a:cs typeface="+mn-cs"/>
            </a:endParaRPr>
          </a:p>
          <a:p>
            <a:pPr marL="342900" marR="0" indent="-342900" defTabSz="914400" eaLnBrk="0" hangingPunct="0">
              <a:spcBef>
                <a:spcPct val="20000"/>
              </a:spcBef>
              <a:buClrTx/>
              <a:buSzTx/>
              <a:buFont typeface="Arial" panose="020B0604020202020204" pitchFamily="34" charset="0"/>
              <a:defRPr/>
            </a:pPr>
            <a:endParaRPr kumimoji="0" lang="zh-CN" altLang="en-US" sz="2800" kern="1200" cap="none" spc="0" normalizeH="0" baseline="0" noProof="0" dirty="0">
              <a:solidFill>
                <a:srgbClr val="FF0000"/>
              </a:solidFill>
              <a:latin typeface="隶书" pitchFamily="49" charset="-122"/>
              <a:ea typeface="隶书" pitchFamily="49" charset="-122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/>
        </p:nvSpPr>
        <p:spPr>
          <a:xfrm>
            <a:off x="78423" y="-15875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</a:t>
            </a:r>
            <a:r>
              <a:rPr lang="en-US" altLang="zh-CN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3</a:t>
            </a: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气门系统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3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7">
                                            <p:txEl>
                                              <p:charRg st="3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7">
                                            <p:txEl>
                                              <p:charRg st="3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7">
                                            <p:txEl>
                                              <p:charRg st="3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9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7">
                                            <p:txEl>
                                              <p:charRg st="9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7">
                                            <p:txEl>
                                              <p:charRg st="9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7">
                                            <p:txEl>
                                              <p:charRg st="9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26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7">
                                            <p:txEl>
                                              <p:charRg st="26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7">
                                            <p:txEl>
                                              <p:charRg st="26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7">
                                            <p:txEl>
                                              <p:charRg st="26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WPS 演示</Application>
  <PresentationFormat>宽屏</PresentationFormat>
  <Paragraphs>13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楷体</vt:lpstr>
      <vt:lpstr>Calibri</vt:lpstr>
      <vt:lpstr>隶书</vt:lpstr>
      <vt:lpstr>Arial Unicode MS</vt:lpstr>
      <vt:lpstr>黑体</vt:lpstr>
      <vt:lpstr>楷体_GB2312</vt:lpstr>
      <vt:lpstr>新宋体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jc</dc:creator>
  <cp:lastModifiedBy>范继春</cp:lastModifiedBy>
  <cp:revision>27</cp:revision>
  <dcterms:created xsi:type="dcterms:W3CDTF">2019-06-19T02:08:00Z</dcterms:created>
  <dcterms:modified xsi:type="dcterms:W3CDTF">2020-02-14T04:20:37Z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