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0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31769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1.5.3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连杆运行条件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graphicFrame>
        <p:nvGraphicFramePr>
          <p:cNvPr id="10" name="表格 9"/>
          <p:cNvGraphicFramePr/>
          <p:nvPr>
            <p:custDataLst>
              <p:tags r:id="rId1"/>
            </p:custDataLst>
          </p:nvPr>
        </p:nvGraphicFramePr>
        <p:xfrm>
          <a:off x="278130" y="1398905"/>
          <a:ext cx="8865870" cy="527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920"/>
                <a:gridCol w="4518660"/>
                <a:gridCol w="2955290"/>
              </a:tblGrid>
              <a:tr h="8178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负荷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运行条件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后果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</a:tr>
              <a:tr h="4453255">
                <a:tc>
                  <a:txBody>
                    <a:bodyPr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压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和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拉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很高的活塞力F</a:t>
                      </a:r>
                      <a:r>
                        <a:rPr lang="zh-CN" altLang="en-US" sz="2000" b="1" baseline="-25000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k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在连杆纵向方向上产生很大的压力。很高的活塞惯性力Fm产生拉力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sym typeface="+mn-ea"/>
                        </a:rPr>
                        <a:t>。</a:t>
                      </a: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>
                        <a:buNone/>
                      </a:pP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 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这些作用力使连杆扭曲或弯曲，因此无法保证连杆轴套和连杆轴承孔的平行度。如果连杆轴套孔钻歪，也会出现这种情况。活塞不再平行于气缸壁移动。活塞、活塞环、气缸壁和连杆轴承上出现磨损。这种负荷可能会破坏轴承上的润滑油膜并造成轴承损坏</a:t>
                      </a:r>
                      <a:r>
                        <a:rPr lang="zh-CN" altLang="en-US" sz="1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sym typeface="+mn-ea"/>
                        </a:rPr>
                        <a:t>。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180" y="3506470"/>
            <a:ext cx="4371975" cy="304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336ce971-a6c8-4d23-b576-8ab74d15d0dc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WPS 演示</Application>
  <PresentationFormat>全屏显示(4:3)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隶书</vt:lpstr>
      <vt:lpstr>微软雅黑</vt:lpstr>
      <vt:lpstr>Segoe Print</vt:lpstr>
      <vt:lpstr>Yu Gothic UI Light</vt:lpstr>
      <vt:lpstr>Arial Unicode MS</vt:lpstr>
      <vt:lpstr>楷体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2020-02-20T03:37:56Z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