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92" r:id="rId3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0C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6" d="100"/>
          <a:sy n="66" d="100"/>
        </p:scale>
        <p:origin x="-1506" y="-102"/>
      </p:cViewPr>
      <p:guideLst>
        <p:guide orient="horz" pos="2202"/>
        <p:guide pos="295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56B8FE3-9806-4156-BB2A-E042B922D49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5" name="Rectangle 8"/>
          <p:cNvSpPr>
            <a:spLocks noGrp="1"/>
          </p:cNvSpPr>
          <p:nvPr>
            <p:ph type="title"/>
          </p:nvPr>
        </p:nvSpPr>
        <p:spPr>
          <a:xfrm>
            <a:off x="109855" y="-30480"/>
            <a:ext cx="7772400" cy="833755"/>
          </a:xfrm>
        </p:spPr>
        <p:txBody>
          <a:bodyPr vert="horz" wrap="square" lIns="91440" tIns="45720" rIns="91440" bIns="45720" anchor="ctr"/>
          <a:p>
            <a:pPr algn="l"/>
            <a:r>
              <a:rPr lang="en-US" altLang="zh-CN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</a:rPr>
              <a:t>3.2</a:t>
            </a:r>
            <a:r>
              <a:rPr lang="zh-CN" alt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</a:rPr>
              <a:t>冷却系统的原理</a:t>
            </a:r>
            <a:endParaRPr lang="zh-CN" altLang="en-US" sz="28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  <a:ea typeface="隶书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81610" y="716915"/>
            <a:ext cx="8781415" cy="22453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eaLnBrk="1" hangingPunct="1">
              <a:buNone/>
            </a:pPr>
            <a:r>
              <a:rPr lang="en-US" altLang="zh-CN" sz="2000" b="1" kern="0" noProof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sym typeface="+mn-ea"/>
              </a:rPr>
              <a:t>   气缸和气缸盖采用双层结构。冷却液从空腔流过。因为热态冷却液密度低于冷态冷却液，所以发动机内的冷却液受热上升。冷却液流人散热器上部水箱内。在散热器中冷却液热量散发给冷空气。因为冷却下来的冷却液较重，所以冷却液沉人散热器下部水箱中。冷却液泵从散热器下部水箱中抽吸冷却液并输送至发动机。</a:t>
            </a:r>
            <a:endParaRPr lang="en-US" altLang="zh-CN" sz="2000" b="1" kern="0" noProof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  <a:sym typeface="+mn-ea"/>
            </a:endParaRPr>
          </a:p>
          <a:p>
            <a:pPr eaLnBrk="1" hangingPunct="1">
              <a:buNone/>
            </a:pPr>
            <a:r>
              <a:rPr lang="en-US" altLang="zh-CN" sz="2000" b="1" kern="0" noProof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sym typeface="+mn-ea"/>
              </a:rPr>
              <a:t>    在发动机缸体与上部水箱之间的冷却液管路中安装了一个节温器阀。从该阀门处分接出一个直接连接水泵的短路管路。</a:t>
            </a:r>
            <a:endParaRPr lang="en-US" altLang="zh-CN" sz="2000" b="1" kern="0" noProof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16660" y="2933700"/>
            <a:ext cx="6124575" cy="39243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209</Words>
  <Application>WPS 演示</Application>
  <PresentationFormat>全屏显示(4:3)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8" baseType="lpstr">
      <vt:lpstr>Arial</vt:lpstr>
      <vt:lpstr>宋体</vt:lpstr>
      <vt:lpstr>Wingdings</vt:lpstr>
      <vt:lpstr>Calibri</vt:lpstr>
      <vt:lpstr>BMWTypeRegular</vt:lpstr>
      <vt:lpstr>汉仪大黑简</vt:lpstr>
      <vt:lpstr>黑体</vt:lpstr>
      <vt:lpstr>楷体</vt:lpstr>
      <vt:lpstr>Segoe Print</vt:lpstr>
      <vt:lpstr>MS PGothic</vt:lpstr>
      <vt:lpstr>微软雅黑</vt:lpstr>
      <vt:lpstr>Arial Unicode MS</vt:lpstr>
      <vt:lpstr>楷体_GB2312</vt:lpstr>
      <vt:lpstr>新宋体</vt:lpstr>
      <vt:lpstr>Trebuchet MS</vt:lpstr>
      <vt:lpstr>隶书</vt:lpstr>
      <vt:lpstr>Office 主题</vt:lpstr>
      <vt:lpstr>3.2冷却系统的原理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jc</dc:creator>
  <cp:lastModifiedBy>范继春</cp:lastModifiedBy>
  <cp:revision>46</cp:revision>
  <dcterms:created xsi:type="dcterms:W3CDTF">2018-09-20T09:45:00Z</dcterms:created>
  <dcterms:modified xsi:type="dcterms:W3CDTF">2020-02-26T14:33:40Z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2052-11.1.0.9440</vt:lpwstr>
  </property>
</Properties>
</file>