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90" r:id="rId3"/>
    <p:sldId id="391" r:id="rId4"/>
    <p:sldId id="389" r:id="rId6"/>
    <p:sldId id="402" r:id="rId7"/>
    <p:sldId id="403" r:id="rId8"/>
    <p:sldId id="392" r:id="rId9"/>
    <p:sldId id="393" r:id="rId10"/>
    <p:sldId id="395" r:id="rId11"/>
    <p:sldId id="396" r:id="rId12"/>
    <p:sldId id="405" r:id="rId13"/>
    <p:sldId id="406" r:id="rId14"/>
    <p:sldId id="407" r:id="rId15"/>
    <p:sldId id="408" r:id="rId16"/>
    <p:sldId id="409" r:id="rId17"/>
    <p:sldId id="410" r:id="rId18"/>
    <p:sldId id="411" r:id="rId19"/>
    <p:sldId id="412" r:id="rId2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3187"/>
    <a:srgbClr val="3F0C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6" d="100"/>
          <a:sy n="66" d="100"/>
        </p:scale>
        <p:origin x="-1506" y="-102"/>
      </p:cViewPr>
      <p:guideLst>
        <p:guide orient="horz" pos="2203"/>
        <p:guide pos="2903"/>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56B8FE3-9806-4156-BB2A-E042B922D492}"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457200" y="1600200"/>
            <a:ext cx="8229600" cy="4525963"/>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buFontTx/>
              <a:buNone/>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buFontTx/>
              <a:buNone/>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2.xml"/><Relationship Id="rId2" Type="http://schemas.openxmlformats.org/officeDocument/2006/relationships/image" Target="../media/image8.wmf"/><Relationship Id="rId1" Type="http://schemas.openxmlformats.org/officeDocument/2006/relationships/oleObject" Target="../embeddings/oleObject4.bin"/></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3.wmf"/><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6.wmf"/><Relationship Id="rId1"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2.xml"/><Relationship Id="rId3" Type="http://schemas.openxmlformats.org/officeDocument/2006/relationships/image" Target="../media/image2.jpeg"/><Relationship Id="rId2" Type="http://schemas.openxmlformats.org/officeDocument/2006/relationships/image" Target="../media/image7.wmf"/><Relationship Id="rId1" Type="http://schemas.openxmlformats.org/officeDocument/2006/relationships/oleObject" Target="../embeddings/oleObject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481" name="图片 62480"/>
          <p:cNvPicPr>
            <a:picLocks noChangeAspect="1"/>
          </p:cNvPicPr>
          <p:nvPr/>
        </p:nvPicPr>
        <p:blipFill>
          <a:blip r:embed="rId1"/>
          <a:srcRect l="4950"/>
          <a:stretch>
            <a:fillRect/>
          </a:stretch>
        </p:blipFill>
        <p:spPr>
          <a:xfrm>
            <a:off x="-65405" y="194310"/>
            <a:ext cx="9144635" cy="6830695"/>
          </a:xfrm>
          <a:prstGeom prst="rect">
            <a:avLst/>
          </a:prstGeom>
          <a:noFill/>
          <a:ln w="9525">
            <a:noFill/>
          </a:ln>
        </p:spPr>
      </p:pic>
      <p:sp>
        <p:nvSpPr>
          <p:cNvPr id="145410" name="Rectangle 2"/>
          <p:cNvSpPr>
            <a:spLocks noGrp="1" noChangeArrowheads="1"/>
          </p:cNvSpPr>
          <p:nvPr>
            <p:ph type="title"/>
          </p:nvPr>
        </p:nvSpPr>
        <p:spPr>
          <a:xfrm>
            <a:off x="-65405" y="0"/>
            <a:ext cx="7545705" cy="608330"/>
          </a:xfrm>
          <a:solidFill>
            <a:srgbClr val="FFFFFF"/>
          </a:solidFill>
        </p:spPr>
        <p:txBody>
          <a:bodyPr vert="horz" wrap="square" lIns="91440" tIns="45720" rIns="91440" bIns="45720" numCol="1" rtlCol="0" anchor="t" anchorCtr="0" compatLnSpc="1">
            <a:normAutofit fontScale="90000"/>
          </a:bodyPr>
          <a:p>
            <a:pPr marL="0" marR="0" lvl="0" indent="0" algn="l" defTabSz="914400" rtl="0" eaLnBrk="0" fontAlgn="auto" latinLnBrk="0" hangingPunct="0">
              <a:lnSpc>
                <a:spcPct val="100000"/>
              </a:lnSpc>
              <a:spcBef>
                <a:spcPct val="0"/>
              </a:spcBef>
              <a:spcAft>
                <a:spcPts val="0"/>
              </a:spcAft>
              <a:buClrTx/>
              <a:buSzTx/>
              <a:buFontTx/>
              <a:buNone/>
              <a:defRPr/>
            </a:pPr>
            <a:r>
              <a:rPr lang="en-US" altLang="zh-CN" b="1" dirty="0">
                <a:solidFill>
                  <a:srgbClr val="FF00FF"/>
                </a:solidFill>
                <a:effectLst>
                  <a:outerShdw blurRad="38100" dist="38100" dir="2700000" algn="tl">
                    <a:srgbClr val="000000">
                      <a:alpha val="43137"/>
                    </a:srgbClr>
                  </a:outerShdw>
                </a:effectLst>
                <a:latin typeface="宋体" panose="02010600030101010101" pitchFamily="2" charset="-122"/>
              </a:rPr>
              <a:t> </a:t>
            </a:r>
            <a:r>
              <a:rPr lang="en-US" altLang="zh-CN" b="1" dirty="0">
                <a:solidFill>
                  <a:srgbClr val="FF0000"/>
                </a:solidFill>
                <a:effectLst>
                  <a:outerShdw blurRad="38100" dist="38100" dir="2700000" algn="tl">
                    <a:srgbClr val="000000">
                      <a:alpha val="43137"/>
                    </a:srgbClr>
                  </a:outerShdw>
                </a:effectLst>
                <a:latin typeface="宋体" panose="02010600030101010101" pitchFamily="2" charset="-122"/>
              </a:rPr>
              <a:t>2.1.2 </a:t>
            </a:r>
            <a:r>
              <a:rPr lang="zh-CN" altLang="en-US" b="1" dirty="0">
                <a:solidFill>
                  <a:srgbClr val="FF0000"/>
                </a:solidFill>
                <a:effectLst>
                  <a:outerShdw blurRad="38100" dist="38100" dir="2700000" algn="tl">
                    <a:srgbClr val="000000">
                      <a:alpha val="43137"/>
                    </a:srgbClr>
                  </a:outerShdw>
                </a:effectLst>
                <a:latin typeface="宋体" panose="02010600030101010101" pitchFamily="2" charset="-122"/>
              </a:rPr>
              <a:t>链条传动机构</a:t>
            </a:r>
            <a:endParaRPr lang="zh-CN" altLang="en-US" b="1" dirty="0">
              <a:solidFill>
                <a:srgbClr val="FF0000"/>
              </a:solidFill>
              <a:effectLst>
                <a:outerShdw blurRad="38100" dist="38100" dir="2700000" algn="tl">
                  <a:srgbClr val="000000">
                    <a:alpha val="43137"/>
                  </a:srgbClr>
                </a:outerShdw>
              </a:effectLst>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5410"/>
                                        </p:tgtEl>
                                        <p:attrNameLst>
                                          <p:attrName>style.visibility</p:attrName>
                                        </p:attrNameLst>
                                      </p:cBhvr>
                                      <p:to>
                                        <p:strVal val="visible"/>
                                      </p:to>
                                    </p:set>
                                    <p:anim calcmode="lin" valueType="num">
                                      <p:cBhvr additive="base">
                                        <p:cTn id="7" dur="500" fill="hold"/>
                                        <p:tgtEl>
                                          <p:spTgt spid="145410"/>
                                        </p:tgtEl>
                                        <p:attrNameLst>
                                          <p:attrName>ppt_x</p:attrName>
                                        </p:attrNameLst>
                                      </p:cBhvr>
                                      <p:tavLst>
                                        <p:tav tm="0">
                                          <p:val>
                                            <p:strVal val="0-#ppt_w/2"/>
                                          </p:val>
                                        </p:tav>
                                        <p:tav tm="100000">
                                          <p:val>
                                            <p:strVal val="#ppt_x"/>
                                          </p:val>
                                        </p:tav>
                                      </p:tavLst>
                                    </p:anim>
                                    <p:anim calcmode="lin" valueType="num">
                                      <p:cBhvr additive="base">
                                        <p:cTn id="8" dur="500" fill="hold"/>
                                        <p:tgtEl>
                                          <p:spTgt spid="1454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62481"/>
                                        </p:tgtEl>
                                        <p:attrNameLst>
                                          <p:attrName>style.visibility</p:attrName>
                                        </p:attrNameLst>
                                      </p:cBhvr>
                                      <p:to>
                                        <p:strVal val="visible"/>
                                      </p:to>
                                    </p:set>
                                    <p:animEffect transition="in" filter="fade">
                                      <p:cBhvr>
                                        <p:cTn id="13" dur="500"/>
                                        <p:tgtEl>
                                          <p:spTgt spid="624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对象 3"/>
          <p:cNvGraphicFramePr/>
          <p:nvPr/>
        </p:nvGraphicFramePr>
        <p:xfrm>
          <a:off x="161290" y="812165"/>
          <a:ext cx="8385175" cy="6045835"/>
        </p:xfrm>
        <a:graphic>
          <a:graphicData uri="http://schemas.openxmlformats.org/presentationml/2006/ole">
            <mc:AlternateContent xmlns:mc="http://schemas.openxmlformats.org/markup-compatibility/2006">
              <mc:Choice xmlns:v="urn:schemas-microsoft-com:vml" Requires="v">
                <p:oleObj spid="_x0000_s5" name="" r:id="rId1" imgW="5191125" imgH="5229225" progId="Paint.Picture">
                  <p:embed/>
                </p:oleObj>
              </mc:Choice>
              <mc:Fallback>
                <p:oleObj name="" r:id="rId1" imgW="5191125" imgH="5229225" progId="Paint.Picture">
                  <p:embed/>
                  <p:pic>
                    <p:nvPicPr>
                      <p:cNvPr id="0" name="图片 4"/>
                      <p:cNvPicPr/>
                      <p:nvPr/>
                    </p:nvPicPr>
                    <p:blipFill>
                      <a:blip r:embed="rId2"/>
                      <a:stretch>
                        <a:fillRect/>
                      </a:stretch>
                    </p:blipFill>
                    <p:spPr>
                      <a:xfrm>
                        <a:off x="161290" y="812165"/>
                        <a:ext cx="8385175" cy="6045835"/>
                      </a:xfrm>
                      <a:prstGeom prst="rect">
                        <a:avLst/>
                      </a:prstGeom>
                    </p:spPr>
                  </p:pic>
                </p:oleObj>
              </mc:Fallback>
            </mc:AlternateContent>
          </a:graphicData>
        </a:graphic>
      </p:graphicFrame>
      <p:sp>
        <p:nvSpPr>
          <p:cNvPr id="8" name="Rectangle 2"/>
          <p:cNvSpPr>
            <a:spLocks noGrp="1" noChangeArrowheads="1"/>
          </p:cNvSpPr>
          <p:nvPr>
            <p:ph type="title"/>
          </p:nvPr>
        </p:nvSpPr>
        <p:spPr>
          <a:xfrm>
            <a:off x="107315" y="-635"/>
            <a:ext cx="8942705" cy="690245"/>
          </a:xfrm>
          <a:solidFill>
            <a:srgbClr val="FFFFFF"/>
          </a:solidFill>
        </p:spPr>
        <p:txBody>
          <a:bodyPr vert="horz" wrap="square" lIns="91440" tIns="45720" rIns="91440" bIns="45720" numCol="1" rtlCol="0" anchor="t" anchorCtr="0" compatLnSpc="1">
            <a:normAutofit fontScale="90000"/>
          </a:bodyPr>
          <a:p>
            <a:pPr marL="0" marR="0" lvl="0" indent="0" algn="l" defTabSz="914400" rtl="0" eaLnBrk="0" fontAlgn="auto" latinLnBrk="0" hangingPunct="0">
              <a:lnSpc>
                <a:spcPct val="100000"/>
              </a:lnSpc>
              <a:spcBef>
                <a:spcPct val="0"/>
              </a:spcBef>
              <a:spcAft>
                <a:spcPts val="0"/>
              </a:spcAft>
              <a:buClrTx/>
              <a:buSzTx/>
              <a:buFontTx/>
              <a:buNone/>
              <a:defRPr/>
            </a:pPr>
            <a:r>
              <a:rPr lang="en-US" altLang="zh-CN" sz="6000" b="1" dirty="0">
                <a:solidFill>
                  <a:srgbClr val="FF00FF"/>
                </a:solidFill>
                <a:effectLst>
                  <a:outerShdw blurRad="38100" dist="38100" dir="2700000" algn="tl">
                    <a:srgbClr val="000000">
                      <a:alpha val="43137"/>
                    </a:srgbClr>
                  </a:outerShdw>
                </a:effectLst>
                <a:latin typeface="宋体" panose="02010600030101010101" pitchFamily="2" charset="-122"/>
                <a:sym typeface="+mn-ea"/>
              </a:rPr>
              <a:t>2 </a:t>
            </a:r>
            <a:r>
              <a:rPr lang="zh-CN" altLang="en-US" sz="6000" b="1" dirty="0">
                <a:solidFill>
                  <a:srgbClr val="FF00FF"/>
                </a:solidFill>
                <a:effectLst>
                  <a:outerShdw blurRad="38100" dist="38100" dir="2700000" algn="tl">
                    <a:srgbClr val="000000">
                      <a:alpha val="43137"/>
                    </a:srgbClr>
                  </a:outerShdw>
                </a:effectLst>
                <a:latin typeface="宋体" panose="02010600030101010101" pitchFamily="2" charset="-122"/>
                <a:sym typeface="+mn-ea"/>
              </a:rPr>
              <a:t>气门控制机构</a:t>
            </a:r>
            <a:endParaRPr lang="zh-CN" altLang="en-US" sz="6000" b="1" dirty="0">
              <a:solidFill>
                <a:srgbClr val="FF00FF"/>
              </a:solidFill>
              <a:effectLst>
                <a:outerShdw blurRad="38100" dist="38100" dir="2700000" algn="tl">
                  <a:srgbClr val="000000">
                    <a:alpha val="43137"/>
                  </a:srgbClr>
                </a:outerShdw>
              </a:effectLst>
              <a:latin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气门旋转机构</a:t>
            </a:r>
            <a:endParaRPr lang="zh-CN" altLang="en-US"/>
          </a:p>
        </p:txBody>
      </p:sp>
      <p:pic>
        <p:nvPicPr>
          <p:cNvPr id="4" name="内容占位符 3"/>
          <p:cNvPicPr>
            <a:picLocks noChangeAspect="1"/>
          </p:cNvPicPr>
          <p:nvPr>
            <p:ph idx="1"/>
          </p:nvPr>
        </p:nvPicPr>
        <p:blipFill>
          <a:blip r:embed="rId1"/>
          <a:stretch>
            <a:fillRect/>
          </a:stretch>
        </p:blipFill>
        <p:spPr>
          <a:xfrm>
            <a:off x="1685290" y="1600200"/>
            <a:ext cx="5772150" cy="452628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滚子式气门臂</a:t>
            </a:r>
            <a:endParaRPr lang="zh-CN" altLang="en-US"/>
          </a:p>
        </p:txBody>
      </p:sp>
      <p:pic>
        <p:nvPicPr>
          <p:cNvPr id="4" name="内容占位符 3"/>
          <p:cNvPicPr>
            <a:picLocks noChangeAspect="1"/>
          </p:cNvPicPr>
          <p:nvPr>
            <p:ph idx="1"/>
          </p:nvPr>
        </p:nvPicPr>
        <p:blipFill>
          <a:blip r:embed="rId1"/>
          <a:stretch>
            <a:fillRect/>
          </a:stretch>
        </p:blipFill>
        <p:spPr>
          <a:xfrm>
            <a:off x="2861945" y="2233930"/>
            <a:ext cx="3419475" cy="325755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可变配气正时</a:t>
            </a:r>
            <a:endParaRPr lang="zh-CN" altLang="en-US"/>
          </a:p>
        </p:txBody>
      </p:sp>
      <p:pic>
        <p:nvPicPr>
          <p:cNvPr id="4" name="内容占位符 3"/>
          <p:cNvPicPr>
            <a:picLocks noChangeAspect="1"/>
          </p:cNvPicPr>
          <p:nvPr>
            <p:ph idx="1"/>
          </p:nvPr>
        </p:nvPicPr>
        <p:blipFill>
          <a:blip r:embed="rId1"/>
          <a:stretch>
            <a:fillRect/>
          </a:stretch>
        </p:blipFill>
        <p:spPr>
          <a:xfrm>
            <a:off x="1991995" y="1600200"/>
            <a:ext cx="5159375" cy="452628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气门结构</a:t>
            </a:r>
            <a:endParaRPr lang="zh-CN" altLang="en-US"/>
          </a:p>
        </p:txBody>
      </p:sp>
      <p:pic>
        <p:nvPicPr>
          <p:cNvPr id="4" name="内容占位符 3"/>
          <p:cNvPicPr>
            <a:picLocks noChangeAspect="1"/>
          </p:cNvPicPr>
          <p:nvPr>
            <p:ph idx="1"/>
          </p:nvPr>
        </p:nvPicPr>
        <p:blipFill>
          <a:blip r:embed="rId1"/>
          <a:stretch>
            <a:fillRect/>
          </a:stretch>
        </p:blipFill>
        <p:spPr>
          <a:xfrm>
            <a:off x="2920365" y="1600200"/>
            <a:ext cx="3302000" cy="452628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1276985" y="1600200"/>
            <a:ext cx="6589395" cy="452628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1512570" y="101600"/>
            <a:ext cx="4762500" cy="2257425"/>
          </a:xfrm>
          <a:prstGeom prst="rect">
            <a:avLst/>
          </a:prstGeom>
        </p:spPr>
      </p:pic>
      <p:pic>
        <p:nvPicPr>
          <p:cNvPr id="5" name="图片 4"/>
          <p:cNvPicPr>
            <a:picLocks noChangeAspect="1"/>
          </p:cNvPicPr>
          <p:nvPr/>
        </p:nvPicPr>
        <p:blipFill>
          <a:blip r:embed="rId2"/>
          <a:stretch>
            <a:fillRect/>
          </a:stretch>
        </p:blipFill>
        <p:spPr>
          <a:xfrm>
            <a:off x="233045" y="2680335"/>
            <a:ext cx="8677275" cy="326707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气门导管</a:t>
            </a:r>
            <a:endParaRPr lang="zh-CN" altLang="en-US"/>
          </a:p>
        </p:txBody>
      </p:sp>
      <p:pic>
        <p:nvPicPr>
          <p:cNvPr id="4" name="内容占位符 3"/>
          <p:cNvPicPr>
            <a:picLocks noChangeAspect="1"/>
          </p:cNvPicPr>
          <p:nvPr>
            <p:ph idx="1"/>
          </p:nvPr>
        </p:nvPicPr>
        <p:blipFill>
          <a:blip r:embed="rId1"/>
          <a:stretch>
            <a:fillRect/>
          </a:stretch>
        </p:blipFill>
        <p:spPr>
          <a:xfrm>
            <a:off x="593090" y="1618615"/>
            <a:ext cx="4000500" cy="3621405"/>
          </a:xfrm>
          <a:prstGeom prst="rect">
            <a:avLst/>
          </a:prstGeom>
        </p:spPr>
      </p:pic>
      <p:pic>
        <p:nvPicPr>
          <p:cNvPr id="5" name="图片 4"/>
          <p:cNvPicPr>
            <a:picLocks noChangeAspect="1"/>
          </p:cNvPicPr>
          <p:nvPr/>
        </p:nvPicPr>
        <p:blipFill>
          <a:blip r:embed="rId2"/>
          <a:stretch>
            <a:fillRect/>
          </a:stretch>
        </p:blipFill>
        <p:spPr>
          <a:xfrm>
            <a:off x="4988560" y="1862455"/>
            <a:ext cx="3362325" cy="3133725"/>
          </a:xfrm>
          <a:prstGeom prst="rect">
            <a:avLst/>
          </a:prstGeom>
        </p:spPr>
      </p:pic>
      <p:pic>
        <p:nvPicPr>
          <p:cNvPr id="6" name="图片 5"/>
          <p:cNvPicPr>
            <a:picLocks noChangeAspect="1"/>
          </p:cNvPicPr>
          <p:nvPr/>
        </p:nvPicPr>
        <p:blipFill>
          <a:blip r:embed="rId3"/>
          <a:stretch>
            <a:fillRect/>
          </a:stretch>
        </p:blipFill>
        <p:spPr>
          <a:xfrm>
            <a:off x="2890520" y="823595"/>
            <a:ext cx="3362325" cy="521017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7189" name="图片 477188" descr="Bild_2"/>
          <p:cNvPicPr>
            <a:picLocks noChangeAspect="1"/>
          </p:cNvPicPr>
          <p:nvPr/>
        </p:nvPicPr>
        <p:blipFill>
          <a:blip r:embed="rId1"/>
          <a:stretch>
            <a:fillRect/>
          </a:stretch>
        </p:blipFill>
        <p:spPr>
          <a:xfrm>
            <a:off x="2146300" y="842010"/>
            <a:ext cx="6899275" cy="5174615"/>
          </a:xfrm>
          <a:prstGeom prst="rect">
            <a:avLst/>
          </a:prstGeom>
          <a:noFill/>
          <a:ln w="9525">
            <a:noFill/>
          </a:ln>
        </p:spPr>
      </p:pic>
      <p:sp>
        <p:nvSpPr>
          <p:cNvPr id="2" name="文本框 1"/>
          <p:cNvSpPr txBox="1"/>
          <p:nvPr/>
        </p:nvSpPr>
        <p:spPr>
          <a:xfrm>
            <a:off x="107315" y="967740"/>
            <a:ext cx="3819525" cy="4523105"/>
          </a:xfrm>
          <a:prstGeom prst="rect">
            <a:avLst/>
          </a:prstGeom>
          <a:noFill/>
        </p:spPr>
        <p:txBody>
          <a:bodyPr wrap="square" rtlCol="0" anchor="t">
            <a:spAutoFit/>
          </a:bodyPr>
          <a:p>
            <a:endParaRPr lang="zh-CN" altLang="en-US" sz="240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zh-CN" altLang="en-US" sz="240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链条传动机构适用于曲轴与凸轮轴之间的距离较大时以及同时两个凸轮轴时。为了减少链条噪声，链条必须在塑料导轨中导向。链条通过链条张紧器（弹簧机械式或液压式）张紧。链条不适用于很高的转速。长时间运行后链条长度发生变化，这会导致配气相位改变。</a:t>
            </a:r>
            <a:endParaRPr lang="zh-CN" altLang="en-US" sz="240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5" name="Rectangle 2"/>
          <p:cNvSpPr>
            <a:spLocks noGrp="1" noChangeArrowheads="1"/>
          </p:cNvSpPr>
          <p:nvPr>
            <p:ph type="title"/>
          </p:nvPr>
        </p:nvSpPr>
        <p:spPr>
          <a:xfrm>
            <a:off x="53340" y="26670"/>
            <a:ext cx="7772400" cy="641350"/>
          </a:xfrm>
          <a:solidFill>
            <a:srgbClr val="FFFFFF"/>
          </a:solidFill>
        </p:spPr>
        <p:txBody>
          <a:bodyPr vert="horz" wrap="square" lIns="91440" tIns="45720" rIns="91440" bIns="45720" numCol="1" rtlCol="0" anchor="t" anchorCtr="0" compatLnSpc="1">
            <a:normAutofit fontScale="90000"/>
          </a:bodyPr>
          <a:p>
            <a:pPr marL="0" marR="0" lvl="0" indent="0" algn="l" defTabSz="914400" rtl="0" eaLnBrk="0" fontAlgn="auto" latinLnBrk="0" hangingPunct="0">
              <a:lnSpc>
                <a:spcPct val="100000"/>
              </a:lnSpc>
              <a:spcBef>
                <a:spcPct val="0"/>
              </a:spcBef>
              <a:spcAft>
                <a:spcPts val="0"/>
              </a:spcAft>
              <a:buClrTx/>
              <a:buSzTx/>
              <a:buFontTx/>
              <a:buNone/>
              <a:defRPr/>
            </a:pPr>
            <a:r>
              <a:rPr lang="en-US" altLang="zh-CN" b="1" dirty="0">
                <a:solidFill>
                  <a:srgbClr val="FF00FF"/>
                </a:solidFill>
                <a:effectLst>
                  <a:outerShdw blurRad="38100" dist="38100" dir="2700000" algn="tl">
                    <a:srgbClr val="000000">
                      <a:alpha val="43137"/>
                    </a:srgbClr>
                  </a:outerShdw>
                </a:effectLst>
                <a:latin typeface="宋体" panose="02010600030101010101" pitchFamily="2" charset="-122"/>
              </a:rPr>
              <a:t> 2.1.2</a:t>
            </a:r>
            <a:r>
              <a:rPr lang="zh-CN" altLang="en-US" b="1" dirty="0">
                <a:solidFill>
                  <a:srgbClr val="FF00FF"/>
                </a:solidFill>
                <a:effectLst>
                  <a:outerShdw blurRad="38100" dist="38100" dir="2700000" algn="tl">
                    <a:srgbClr val="000000">
                      <a:alpha val="43137"/>
                    </a:srgbClr>
                  </a:outerShdw>
                </a:effectLst>
                <a:latin typeface="宋体" panose="02010600030101010101" pitchFamily="2" charset="-122"/>
              </a:rPr>
              <a:t>链条传动机构</a:t>
            </a:r>
            <a:endParaRPr lang="zh-CN" altLang="en-US" b="1" dirty="0">
              <a:solidFill>
                <a:srgbClr val="FF00FF"/>
              </a:solidFill>
              <a:effectLst>
                <a:outerShdw blurRad="38100" dist="38100" dir="2700000" algn="tl">
                  <a:srgbClr val="000000">
                    <a:alpha val="43137"/>
                  </a:srgbClr>
                </a:outerShdw>
              </a:effectLst>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5410" name="Rectangle 2"/>
          <p:cNvSpPr>
            <a:spLocks noGrp="1" noChangeArrowheads="1"/>
          </p:cNvSpPr>
          <p:nvPr>
            <p:ph type="title"/>
          </p:nvPr>
        </p:nvSpPr>
        <p:spPr>
          <a:xfrm>
            <a:off x="107504" y="188640"/>
            <a:ext cx="7772400" cy="533400"/>
          </a:xfrm>
          <a:solidFill>
            <a:srgbClr val="FFFFFF"/>
          </a:solidFill>
        </p:spPr>
        <p:txBody>
          <a:bodyPr vert="horz" wrap="square" lIns="91440" tIns="45720" rIns="91440" bIns="45720" numCol="1" rtlCol="0" anchor="t" anchorCtr="0" compatLnSpc="1">
            <a:normAutofit fontScale="90000"/>
          </a:bodyPr>
          <a:p>
            <a:pPr marL="0" marR="0" lvl="0" indent="0" algn="l" defTabSz="914400" rtl="0" eaLnBrk="0" fontAlgn="auto" latinLnBrk="0" hangingPunct="0">
              <a:lnSpc>
                <a:spcPct val="100000"/>
              </a:lnSpc>
              <a:spcBef>
                <a:spcPct val="0"/>
              </a:spcBef>
              <a:spcAft>
                <a:spcPts val="0"/>
              </a:spcAft>
              <a:buClrTx/>
              <a:buSzTx/>
              <a:buFontTx/>
              <a:buNone/>
              <a:defRPr/>
            </a:pPr>
            <a:r>
              <a:rPr lang="en-US" altLang="zh-CN" b="1" dirty="0">
                <a:solidFill>
                  <a:srgbClr val="FF00FF"/>
                </a:solidFill>
                <a:effectLst>
                  <a:outerShdw blurRad="38100" dist="38100" dir="2700000" algn="tl">
                    <a:srgbClr val="000000">
                      <a:alpha val="43137"/>
                    </a:srgbClr>
                  </a:outerShdw>
                </a:effectLst>
                <a:latin typeface="宋体" panose="02010600030101010101" pitchFamily="2" charset="-122"/>
              </a:rPr>
              <a:t> </a:t>
            </a:r>
            <a:r>
              <a:rPr lang="en-US" altLang="zh-CN" b="1" dirty="0">
                <a:solidFill>
                  <a:srgbClr val="FF00FF"/>
                </a:solidFill>
                <a:effectLst>
                  <a:outerShdw blurRad="38100" dist="38100" dir="2700000" algn="tl">
                    <a:srgbClr val="000000">
                      <a:alpha val="43137"/>
                    </a:srgbClr>
                  </a:outerShdw>
                </a:effectLst>
                <a:latin typeface="宋体" panose="02010600030101010101" pitchFamily="2" charset="-122"/>
                <a:sym typeface="+mn-ea"/>
              </a:rPr>
              <a:t> 2.1.2</a:t>
            </a:r>
            <a:r>
              <a:rPr lang="zh-CN" altLang="en-US" b="1" dirty="0">
                <a:solidFill>
                  <a:srgbClr val="FF00FF"/>
                </a:solidFill>
                <a:effectLst>
                  <a:outerShdw blurRad="38100" dist="38100" dir="2700000" algn="tl">
                    <a:srgbClr val="000000">
                      <a:alpha val="43137"/>
                    </a:srgbClr>
                  </a:outerShdw>
                </a:effectLst>
                <a:latin typeface="宋体" panose="02010600030101010101" pitchFamily="2" charset="-122"/>
                <a:sym typeface="+mn-ea"/>
              </a:rPr>
              <a:t>链条传动机构</a:t>
            </a:r>
            <a:br>
              <a:rPr lang="zh-CN" altLang="zh-CN" b="1" dirty="0">
                <a:solidFill>
                  <a:srgbClr val="FF00FF"/>
                </a:solidFill>
                <a:effectLst>
                  <a:outerShdw blurRad="38100" dist="38100" dir="2700000" algn="tl">
                    <a:srgbClr val="000000">
                      <a:alpha val="43137"/>
                    </a:srgbClr>
                  </a:outerShdw>
                </a:effectLst>
                <a:latin typeface="宋体" panose="02010600030101010101" pitchFamily="2" charset="-122"/>
                <a:sym typeface="+mn-ea"/>
              </a:rPr>
            </a:br>
            <a:r>
              <a:rPr lang="zh-CN" altLang="en-US" b="1" dirty="0">
                <a:solidFill>
                  <a:srgbClr val="FF00FF"/>
                </a:solidFill>
                <a:effectLst>
                  <a:outerShdw blurRad="38100" dist="38100" dir="2700000" algn="tl">
                    <a:srgbClr val="000000">
                      <a:alpha val="43137"/>
                    </a:srgbClr>
                  </a:outerShdw>
                </a:effectLst>
                <a:latin typeface="宋体" panose="02010600030101010101" pitchFamily="2" charset="-122"/>
              </a:rPr>
              <a:t>功能元件和功能模块</a:t>
            </a:r>
            <a:endParaRPr lang="zh-CN" altLang="en-US" b="1" dirty="0">
              <a:solidFill>
                <a:srgbClr val="FF00FF"/>
              </a:solidFill>
              <a:effectLst>
                <a:outerShdw blurRad="38100" dist="38100" dir="2700000" algn="tl">
                  <a:srgbClr val="000000">
                    <a:alpha val="43137"/>
                  </a:srgbClr>
                </a:outerShdw>
              </a:effectLst>
              <a:latin typeface="宋体" panose="02010600030101010101" pitchFamily="2" charset="-122"/>
            </a:endParaRPr>
          </a:p>
        </p:txBody>
      </p:sp>
      <p:sp>
        <p:nvSpPr>
          <p:cNvPr id="5" name="文本框 4"/>
          <p:cNvSpPr txBox="1"/>
          <p:nvPr/>
        </p:nvSpPr>
        <p:spPr>
          <a:xfrm>
            <a:off x="5665470" y="118745"/>
            <a:ext cx="3478530" cy="6739255"/>
          </a:xfrm>
          <a:prstGeom prst="rect">
            <a:avLst/>
          </a:prstGeom>
          <a:noFill/>
        </p:spPr>
        <p:txBody>
          <a:bodyPr wrap="square" rtlCol="0" anchor="t">
            <a:spAutoFit/>
          </a:bodyPr>
          <a:p>
            <a:r>
              <a:rPr lang="zh-CN" altLang="en-US" b="1">
                <a:solidFill>
                  <a:srgbClr val="FF0000"/>
                </a:solidFill>
                <a:latin typeface="黑体" panose="02010609060101010101" charset="-122"/>
                <a:ea typeface="黑体" panose="02010609060101010101" charset="-122"/>
                <a:cs typeface="黑体" panose="02010609060101010101" charset="-122"/>
              </a:rPr>
              <a:t>1-凸轮轴链条</a:t>
            </a:r>
            <a:endParaRPr lang="zh-CN" altLang="en-US" b="1">
              <a:solidFill>
                <a:srgbClr val="FF0000"/>
              </a:solidFill>
              <a:latin typeface="黑体" panose="02010609060101010101" charset="-122"/>
              <a:ea typeface="黑体" panose="02010609060101010101" charset="-122"/>
              <a:cs typeface="黑体" panose="02010609060101010101" charset="-122"/>
            </a:endParaRPr>
          </a:p>
          <a:p>
            <a:r>
              <a:rPr lang="zh-CN" altLang="en-US" b="1">
                <a:solidFill>
                  <a:srgbClr val="FF0000"/>
                </a:solidFill>
                <a:latin typeface="黑体" panose="02010609060101010101" charset="-122"/>
                <a:ea typeface="黑体" panose="02010609060101010101" charset="-122"/>
                <a:cs typeface="黑体" panose="02010609060101010101" charset="-122"/>
              </a:rPr>
              <a:t>2-脉冲信号齿轮</a:t>
            </a:r>
            <a:endParaRPr lang="zh-CN" altLang="en-US" b="1">
              <a:solidFill>
                <a:srgbClr val="FF0000"/>
              </a:solidFill>
              <a:latin typeface="黑体" panose="02010609060101010101" charset="-122"/>
              <a:ea typeface="黑体" panose="02010609060101010101" charset="-122"/>
              <a:cs typeface="黑体" panose="02010609060101010101" charset="-122"/>
            </a:endParaRPr>
          </a:p>
          <a:p>
            <a:r>
              <a:rPr lang="zh-CN" altLang="en-US" b="1">
                <a:solidFill>
                  <a:srgbClr val="FF0000"/>
                </a:solidFill>
                <a:latin typeface="黑体" panose="02010609060101010101" charset="-122"/>
                <a:ea typeface="黑体" panose="02010609060101010101" charset="-122"/>
                <a:cs typeface="黑体" panose="02010609060101010101" charset="-122"/>
              </a:rPr>
              <a:t>3-螺栓</a:t>
            </a:r>
            <a:r>
              <a:rPr lang="en-US" altLang="zh-CN" b="1">
                <a:solidFill>
                  <a:srgbClr val="FF0000"/>
                </a:solidFill>
                <a:latin typeface="黑体" panose="02010609060101010101" charset="-122"/>
                <a:ea typeface="黑体" panose="02010609060101010101" charset="-122"/>
                <a:cs typeface="黑体" panose="02010609060101010101" charset="-122"/>
              </a:rPr>
              <a:t>100</a:t>
            </a:r>
            <a:r>
              <a:rPr lang="zh-CN" altLang="en-US" b="1">
                <a:solidFill>
                  <a:srgbClr val="FF0000"/>
                </a:solidFill>
                <a:latin typeface="黑体" panose="02010609060101010101" charset="-122"/>
                <a:ea typeface="黑体" panose="02010609060101010101" charset="-122"/>
                <a:cs typeface="黑体" panose="02010609060101010101" charset="-122"/>
              </a:rPr>
              <a:t>Nm</a:t>
            </a:r>
            <a:endParaRPr lang="zh-CN" altLang="en-US" b="1">
              <a:solidFill>
                <a:srgbClr val="FF0000"/>
              </a:solidFill>
              <a:latin typeface="黑体" panose="02010609060101010101" charset="-122"/>
              <a:ea typeface="黑体" panose="02010609060101010101" charset="-122"/>
              <a:cs typeface="黑体" panose="02010609060101010101" charset="-122"/>
            </a:endParaRPr>
          </a:p>
          <a:p>
            <a:r>
              <a:rPr lang="zh-CN" altLang="en-US" b="1">
                <a:solidFill>
                  <a:srgbClr val="FF0000"/>
                </a:solidFill>
                <a:latin typeface="黑体" panose="02010609060101010101" charset="-122"/>
                <a:ea typeface="黑体" panose="02010609060101010101" charset="-122"/>
                <a:cs typeface="黑体" panose="02010609060101010101" charset="-122"/>
              </a:rPr>
              <a:t>4-支撑销，</a:t>
            </a:r>
            <a:r>
              <a:rPr lang="en-US" altLang="zh-CN" b="1">
                <a:solidFill>
                  <a:srgbClr val="FF0000"/>
                </a:solidFill>
                <a:latin typeface="黑体" panose="02010609060101010101" charset="-122"/>
                <a:ea typeface="黑体" panose="02010609060101010101" charset="-122"/>
                <a:cs typeface="黑体" panose="02010609060101010101" charset="-122"/>
              </a:rPr>
              <a:t>18Nm</a:t>
            </a:r>
            <a:endParaRPr lang="zh-CN" altLang="en-US" b="1">
              <a:solidFill>
                <a:srgbClr val="FF0000"/>
              </a:solidFill>
              <a:latin typeface="黑体" panose="02010609060101010101" charset="-122"/>
              <a:ea typeface="黑体" panose="02010609060101010101" charset="-122"/>
              <a:cs typeface="黑体" panose="02010609060101010101" charset="-122"/>
            </a:endParaRPr>
          </a:p>
          <a:p>
            <a:r>
              <a:rPr lang="zh-CN" altLang="en-US" b="1">
                <a:solidFill>
                  <a:srgbClr val="FF0000"/>
                </a:solidFill>
                <a:latin typeface="黑体" panose="02010609060101010101" charset="-122"/>
                <a:ea typeface="黑体" panose="02010609060101010101" charset="-122"/>
                <a:cs typeface="黑体" panose="02010609060101010101" charset="-122"/>
              </a:rPr>
              <a:t>5-密封环</a:t>
            </a:r>
            <a:endParaRPr lang="zh-CN" altLang="en-US" b="1">
              <a:solidFill>
                <a:srgbClr val="FF0000"/>
              </a:solidFill>
              <a:latin typeface="黑体" panose="02010609060101010101" charset="-122"/>
              <a:ea typeface="黑体" panose="02010609060101010101" charset="-122"/>
              <a:cs typeface="黑体" panose="02010609060101010101" charset="-122"/>
            </a:endParaRPr>
          </a:p>
          <a:p>
            <a:r>
              <a:rPr lang="zh-CN" altLang="en-US" b="1">
                <a:solidFill>
                  <a:srgbClr val="FF0000"/>
                </a:solidFill>
                <a:latin typeface="黑体" panose="02010609060101010101" charset="-122"/>
                <a:ea typeface="黑体" panose="02010609060101010101" charset="-122"/>
                <a:cs typeface="黑体" panose="02010609060101010101" charset="-122"/>
              </a:rPr>
              <a:t>6-链条张紧器</a:t>
            </a:r>
            <a:endParaRPr lang="zh-CN" altLang="en-US" b="1">
              <a:solidFill>
                <a:srgbClr val="FF0000"/>
              </a:solidFill>
              <a:latin typeface="黑体" panose="02010609060101010101" charset="-122"/>
              <a:ea typeface="黑体" panose="02010609060101010101" charset="-122"/>
              <a:cs typeface="黑体" panose="02010609060101010101" charset="-122"/>
            </a:endParaRPr>
          </a:p>
          <a:p>
            <a:r>
              <a:rPr lang="zh-CN" altLang="en-US" b="1">
                <a:solidFill>
                  <a:srgbClr val="FF0000"/>
                </a:solidFill>
                <a:latin typeface="黑体" panose="02010609060101010101" charset="-122"/>
                <a:ea typeface="黑体" panose="02010609060101010101" charset="-122"/>
                <a:cs typeface="黑体" panose="02010609060101010101" charset="-122"/>
              </a:rPr>
              <a:t>7-张紧导轨</a:t>
            </a:r>
            <a:endParaRPr lang="zh-CN" altLang="en-US" b="1">
              <a:solidFill>
                <a:srgbClr val="FF0000"/>
              </a:solidFill>
              <a:latin typeface="黑体" panose="02010609060101010101" charset="-122"/>
              <a:ea typeface="黑体" panose="02010609060101010101" charset="-122"/>
              <a:cs typeface="黑体" panose="02010609060101010101" charset="-122"/>
            </a:endParaRPr>
          </a:p>
          <a:p>
            <a:r>
              <a:rPr lang="zh-CN" altLang="en-US" b="1">
                <a:solidFill>
                  <a:srgbClr val="FF0000"/>
                </a:solidFill>
                <a:latin typeface="黑体" panose="02010609060101010101" charset="-122"/>
                <a:ea typeface="黑体" panose="02010609060101010101" charset="-122"/>
                <a:cs typeface="黑体" panose="02010609060101010101" charset="-122"/>
              </a:rPr>
              <a:t>8-链轮</a:t>
            </a:r>
            <a:endParaRPr lang="zh-CN" altLang="en-US" b="1">
              <a:solidFill>
                <a:srgbClr val="FF0000"/>
              </a:solidFill>
              <a:latin typeface="黑体" panose="02010609060101010101" charset="-122"/>
              <a:ea typeface="黑体" panose="02010609060101010101" charset="-122"/>
              <a:cs typeface="黑体" panose="02010609060101010101" charset="-122"/>
            </a:endParaRPr>
          </a:p>
          <a:p>
            <a:r>
              <a:rPr lang="zh-CN" altLang="en-US" b="1">
                <a:solidFill>
                  <a:srgbClr val="FF0000"/>
                </a:solidFill>
                <a:latin typeface="黑体" panose="02010609060101010101" charset="-122"/>
                <a:ea typeface="黑体" panose="02010609060101010101" charset="-122"/>
                <a:cs typeface="黑体" panose="02010609060101010101" charset="-122"/>
              </a:rPr>
              <a:t>9-滚子链</a:t>
            </a:r>
            <a:endParaRPr lang="zh-CN" altLang="en-US" b="1">
              <a:solidFill>
                <a:srgbClr val="FF0000"/>
              </a:solidFill>
              <a:latin typeface="黑体" panose="02010609060101010101" charset="-122"/>
              <a:ea typeface="黑体" panose="02010609060101010101" charset="-122"/>
              <a:cs typeface="黑体" panose="02010609060101010101" charset="-122"/>
            </a:endParaRPr>
          </a:p>
          <a:p>
            <a:r>
              <a:rPr lang="zh-CN" altLang="en-US" b="1">
                <a:solidFill>
                  <a:srgbClr val="FF0000"/>
                </a:solidFill>
                <a:latin typeface="黑体" panose="02010609060101010101" charset="-122"/>
                <a:ea typeface="黑体" panose="02010609060101010101" charset="-122"/>
                <a:cs typeface="黑体" panose="02010609060101010101" charset="-122"/>
              </a:rPr>
              <a:t>10-</a:t>
            </a:r>
            <a:r>
              <a:rPr lang="zh-CN" altLang="en-US" b="1">
                <a:solidFill>
                  <a:srgbClr val="FF0000"/>
                </a:solidFill>
                <a:latin typeface="黑体" panose="02010609060101010101" charset="-122"/>
                <a:ea typeface="黑体" panose="02010609060101010101" charset="-122"/>
                <a:cs typeface="黑体" panose="02010609060101010101" charset="-122"/>
                <a:sym typeface="+mn-ea"/>
              </a:rPr>
              <a:t>螺栓，</a:t>
            </a:r>
            <a:r>
              <a:rPr lang="en-US" altLang="zh-CN" b="1">
                <a:solidFill>
                  <a:srgbClr val="FF0000"/>
                </a:solidFill>
                <a:latin typeface="黑体" panose="02010609060101010101" charset="-122"/>
                <a:ea typeface="黑体" panose="02010609060101010101" charset="-122"/>
                <a:cs typeface="黑体" panose="02010609060101010101" charset="-122"/>
                <a:sym typeface="+mn-ea"/>
              </a:rPr>
              <a:t>100</a:t>
            </a:r>
            <a:r>
              <a:rPr lang="zh-CN" altLang="en-US" b="1">
                <a:solidFill>
                  <a:srgbClr val="FF0000"/>
                </a:solidFill>
                <a:latin typeface="黑体" panose="02010609060101010101" charset="-122"/>
                <a:ea typeface="黑体" panose="02010609060101010101" charset="-122"/>
                <a:cs typeface="黑体" panose="02010609060101010101" charset="-122"/>
                <a:sym typeface="+mn-ea"/>
              </a:rPr>
              <a:t>Nm</a:t>
            </a:r>
            <a:endParaRPr lang="zh-CN" altLang="en-US" b="1">
              <a:solidFill>
                <a:srgbClr val="FF0000"/>
              </a:solidFill>
              <a:latin typeface="黑体" panose="02010609060101010101" charset="-122"/>
              <a:ea typeface="黑体" panose="02010609060101010101" charset="-122"/>
              <a:cs typeface="黑体" panose="02010609060101010101" charset="-122"/>
              <a:sym typeface="+mn-ea"/>
            </a:endParaRPr>
          </a:p>
          <a:p>
            <a:r>
              <a:rPr lang="zh-CN" altLang="en-US" b="1">
                <a:solidFill>
                  <a:srgbClr val="FF0000"/>
                </a:solidFill>
                <a:latin typeface="黑体" panose="02010609060101010101" charset="-122"/>
                <a:ea typeface="黑体" panose="02010609060101010101" charset="-122"/>
                <a:cs typeface="黑体" panose="02010609060101010101" charset="-122"/>
              </a:rPr>
              <a:t>11-链轮</a:t>
            </a:r>
            <a:endParaRPr lang="zh-CN" altLang="en-US" b="1">
              <a:solidFill>
                <a:srgbClr val="FF0000"/>
              </a:solidFill>
              <a:latin typeface="黑体" panose="02010609060101010101" charset="-122"/>
              <a:ea typeface="黑体" panose="02010609060101010101" charset="-122"/>
              <a:cs typeface="黑体" panose="02010609060101010101" charset="-122"/>
            </a:endParaRPr>
          </a:p>
          <a:p>
            <a:r>
              <a:rPr lang="zh-CN" altLang="en-US" b="1">
                <a:solidFill>
                  <a:srgbClr val="FF0000"/>
                </a:solidFill>
                <a:latin typeface="黑体" panose="02010609060101010101" charset="-122"/>
                <a:ea typeface="黑体" panose="02010609060101010101" charset="-122"/>
                <a:cs typeface="黑体" panose="02010609060101010101" charset="-122"/>
              </a:rPr>
              <a:t>12-螺栓</a:t>
            </a:r>
            <a:endParaRPr lang="zh-CN" altLang="en-US" b="1">
              <a:solidFill>
                <a:srgbClr val="FF0000"/>
              </a:solidFill>
              <a:latin typeface="黑体" panose="02010609060101010101" charset="-122"/>
              <a:ea typeface="黑体" panose="02010609060101010101" charset="-122"/>
              <a:cs typeface="黑体" panose="02010609060101010101" charset="-122"/>
            </a:endParaRPr>
          </a:p>
          <a:p>
            <a:r>
              <a:rPr lang="zh-CN" altLang="en-US" b="1">
                <a:solidFill>
                  <a:srgbClr val="FF0000"/>
                </a:solidFill>
                <a:latin typeface="黑体" panose="02010609060101010101" charset="-122"/>
                <a:ea typeface="黑体" panose="02010609060101010101" charset="-122"/>
                <a:cs typeface="黑体" panose="02010609060101010101" charset="-122"/>
              </a:rPr>
              <a:t>13-带有</a:t>
            </a:r>
            <a:r>
              <a:rPr lang="zh-CN" altLang="en-US" b="1">
                <a:solidFill>
                  <a:srgbClr val="FF0000"/>
                </a:solidFill>
                <a:latin typeface="黑体" panose="02010609060101010101" charset="-122"/>
                <a:ea typeface="黑体" panose="02010609060101010101" charset="-122"/>
                <a:cs typeface="黑体" panose="02010609060101010101" charset="-122"/>
                <a:sym typeface="+mn-ea"/>
              </a:rPr>
              <a:t>张紧导轨的链条张紧器</a:t>
            </a:r>
            <a:endParaRPr lang="zh-CN" altLang="en-US" b="1">
              <a:solidFill>
                <a:srgbClr val="FF0000"/>
              </a:solidFill>
              <a:latin typeface="黑体" panose="02010609060101010101" charset="-122"/>
              <a:ea typeface="黑体" panose="02010609060101010101" charset="-122"/>
              <a:cs typeface="黑体" panose="02010609060101010101" charset="-122"/>
            </a:endParaRPr>
          </a:p>
          <a:p>
            <a:r>
              <a:rPr lang="zh-CN" altLang="en-US" b="1">
                <a:solidFill>
                  <a:srgbClr val="FF0000"/>
                </a:solidFill>
                <a:latin typeface="黑体" panose="02010609060101010101" charset="-122"/>
                <a:ea typeface="黑体" panose="02010609060101010101" charset="-122"/>
                <a:cs typeface="黑体" panose="02010609060101010101" charset="-122"/>
              </a:rPr>
              <a:t>14-驱动齿轮</a:t>
            </a:r>
            <a:endParaRPr lang="zh-CN" altLang="en-US" b="1">
              <a:solidFill>
                <a:srgbClr val="FF0000"/>
              </a:solidFill>
              <a:latin typeface="黑体" panose="02010609060101010101" charset="-122"/>
              <a:ea typeface="黑体" panose="02010609060101010101" charset="-122"/>
              <a:cs typeface="黑体" panose="02010609060101010101" charset="-122"/>
            </a:endParaRPr>
          </a:p>
          <a:p>
            <a:r>
              <a:rPr lang="zh-CN" altLang="en-US" b="1">
                <a:solidFill>
                  <a:srgbClr val="FF0000"/>
                </a:solidFill>
                <a:latin typeface="黑体" panose="02010609060101010101" charset="-122"/>
                <a:ea typeface="黑体" panose="02010609060101010101" charset="-122"/>
                <a:cs typeface="黑体" panose="02010609060101010101" charset="-122"/>
              </a:rPr>
              <a:t>15</a:t>
            </a:r>
            <a:r>
              <a:rPr lang="en-US" altLang="zh-CN" b="1">
                <a:solidFill>
                  <a:srgbClr val="FF0000"/>
                </a:solidFill>
                <a:latin typeface="黑体" panose="02010609060101010101" charset="-122"/>
                <a:ea typeface="黑体" panose="02010609060101010101" charset="-122"/>
                <a:cs typeface="黑体" panose="02010609060101010101" charset="-122"/>
              </a:rPr>
              <a:t>-</a:t>
            </a:r>
            <a:r>
              <a:rPr lang="zh-CN" altLang="en-US" b="1">
                <a:solidFill>
                  <a:srgbClr val="FF0000"/>
                </a:solidFill>
                <a:latin typeface="黑体" panose="02010609060101010101" charset="-122"/>
                <a:ea typeface="黑体" panose="02010609060101010101" charset="-122"/>
                <a:cs typeface="黑体" panose="02010609060101010101" charset="-122"/>
              </a:rPr>
              <a:t>单排滚子链</a:t>
            </a:r>
            <a:endParaRPr lang="zh-CN" altLang="en-US" b="1">
              <a:solidFill>
                <a:srgbClr val="FF0000"/>
              </a:solidFill>
              <a:latin typeface="黑体" panose="02010609060101010101" charset="-122"/>
              <a:ea typeface="黑体" panose="02010609060101010101" charset="-122"/>
              <a:cs typeface="黑体" panose="02010609060101010101" charset="-122"/>
            </a:endParaRPr>
          </a:p>
          <a:p>
            <a:r>
              <a:rPr lang="zh-CN" altLang="en-US" b="1">
                <a:solidFill>
                  <a:srgbClr val="FF0000"/>
                </a:solidFill>
                <a:latin typeface="黑体" panose="02010609060101010101" charset="-122"/>
                <a:ea typeface="黑体" panose="02010609060101010101" charset="-122"/>
                <a:cs typeface="黑体" panose="02010609060101010101" charset="-122"/>
              </a:rPr>
              <a:t>16-导轨</a:t>
            </a:r>
            <a:endParaRPr lang="zh-CN" altLang="en-US" b="1">
              <a:solidFill>
                <a:srgbClr val="FF0000"/>
              </a:solidFill>
              <a:latin typeface="黑体" panose="02010609060101010101" charset="-122"/>
              <a:ea typeface="黑体" panose="02010609060101010101" charset="-122"/>
              <a:cs typeface="黑体" panose="02010609060101010101" charset="-122"/>
            </a:endParaRPr>
          </a:p>
          <a:p>
            <a:r>
              <a:rPr lang="zh-CN" altLang="en-US" b="1">
                <a:solidFill>
                  <a:srgbClr val="FF0000"/>
                </a:solidFill>
                <a:latin typeface="黑体" panose="02010609060101010101" charset="-122"/>
                <a:ea typeface="黑体" panose="02010609060101010101" charset="-122"/>
                <a:cs typeface="黑体" panose="02010609060101010101" charset="-122"/>
              </a:rPr>
              <a:t>17-无凸肩螺栓，</a:t>
            </a:r>
            <a:r>
              <a:rPr lang="zh-CN" altLang="en-US" b="1">
                <a:solidFill>
                  <a:srgbClr val="FF0000"/>
                </a:solidFill>
                <a:latin typeface="黑体" panose="02010609060101010101" charset="-122"/>
                <a:ea typeface="黑体" panose="02010609060101010101" charset="-122"/>
                <a:cs typeface="黑体" panose="02010609060101010101" charset="-122"/>
                <a:sym typeface="+mn-ea"/>
              </a:rPr>
              <a:t>10Nm</a:t>
            </a:r>
            <a:endParaRPr lang="zh-CN" altLang="en-US" b="1">
              <a:solidFill>
                <a:srgbClr val="FF0000"/>
              </a:solidFill>
              <a:latin typeface="黑体" panose="02010609060101010101" charset="-122"/>
              <a:ea typeface="黑体" panose="02010609060101010101" charset="-122"/>
              <a:cs typeface="黑体" panose="02010609060101010101" charset="-122"/>
            </a:endParaRPr>
          </a:p>
          <a:p>
            <a:r>
              <a:rPr lang="zh-CN" altLang="en-US" b="1">
                <a:solidFill>
                  <a:srgbClr val="FF0000"/>
                </a:solidFill>
                <a:latin typeface="黑体" panose="02010609060101010101" charset="-122"/>
                <a:ea typeface="黑体" panose="02010609060101010101" charset="-122"/>
                <a:cs typeface="黑体" panose="02010609060101010101" charset="-122"/>
              </a:rPr>
              <a:t>18-带凸肩螺栓</a:t>
            </a:r>
            <a:endParaRPr lang="zh-CN" altLang="en-US" b="1">
              <a:solidFill>
                <a:srgbClr val="FF0000"/>
              </a:solidFill>
              <a:latin typeface="黑体" panose="02010609060101010101" charset="-122"/>
              <a:ea typeface="黑体" panose="02010609060101010101" charset="-122"/>
              <a:cs typeface="黑体" panose="02010609060101010101" charset="-122"/>
            </a:endParaRPr>
          </a:p>
          <a:p>
            <a:r>
              <a:rPr lang="zh-CN" altLang="en-US" b="1">
                <a:solidFill>
                  <a:srgbClr val="FF0000"/>
                </a:solidFill>
                <a:latin typeface="黑体" panose="02010609060101010101" charset="-122"/>
                <a:ea typeface="黑体" panose="02010609060101010101" charset="-122"/>
                <a:cs typeface="黑体" panose="02010609060101010101" charset="-122"/>
              </a:rPr>
              <a:t>19-</a:t>
            </a:r>
            <a:r>
              <a:rPr lang="zh-CN" altLang="en-US" b="1">
                <a:solidFill>
                  <a:srgbClr val="FF0000"/>
                </a:solidFill>
                <a:latin typeface="黑体" panose="02010609060101010101" charset="-122"/>
                <a:ea typeface="黑体" panose="02010609060101010101" charset="-122"/>
                <a:cs typeface="黑体" panose="02010609060101010101" charset="-122"/>
                <a:sym typeface="+mn-ea"/>
              </a:rPr>
              <a:t>螺栓，</a:t>
            </a:r>
            <a:r>
              <a:rPr lang="en-US" altLang="zh-CN" b="1">
                <a:solidFill>
                  <a:srgbClr val="FF0000"/>
                </a:solidFill>
                <a:latin typeface="黑体" panose="02010609060101010101" charset="-122"/>
                <a:ea typeface="黑体" panose="02010609060101010101" charset="-122"/>
                <a:cs typeface="黑体" panose="02010609060101010101" charset="-122"/>
                <a:sym typeface="+mn-ea"/>
              </a:rPr>
              <a:t>20</a:t>
            </a:r>
            <a:r>
              <a:rPr lang="zh-CN" altLang="en-US" b="1">
                <a:solidFill>
                  <a:srgbClr val="FF0000"/>
                </a:solidFill>
                <a:latin typeface="黑体" panose="02010609060101010101" charset="-122"/>
                <a:ea typeface="黑体" panose="02010609060101010101" charset="-122"/>
                <a:cs typeface="黑体" panose="02010609060101010101" charset="-122"/>
                <a:sym typeface="+mn-ea"/>
              </a:rPr>
              <a:t>Nm</a:t>
            </a:r>
            <a:endParaRPr lang="zh-CN" altLang="en-US" b="1">
              <a:solidFill>
                <a:srgbClr val="FF0000"/>
              </a:solidFill>
              <a:latin typeface="黑体" panose="02010609060101010101" charset="-122"/>
              <a:ea typeface="黑体" panose="02010609060101010101" charset="-122"/>
              <a:cs typeface="黑体" panose="02010609060101010101" charset="-122"/>
              <a:sym typeface="+mn-ea"/>
            </a:endParaRPr>
          </a:p>
          <a:p>
            <a:r>
              <a:rPr lang="zh-CN" altLang="en-US" b="1">
                <a:solidFill>
                  <a:srgbClr val="FF0000"/>
                </a:solidFill>
                <a:latin typeface="黑体" panose="02010609060101010101" charset="-122"/>
                <a:ea typeface="黑体" panose="02010609060101010101" charset="-122"/>
                <a:cs typeface="黑体" panose="02010609060101010101" charset="-122"/>
              </a:rPr>
              <a:t>20-</a:t>
            </a:r>
            <a:r>
              <a:rPr lang="zh-CN" altLang="en-US" b="1">
                <a:solidFill>
                  <a:srgbClr val="FF0000"/>
                </a:solidFill>
                <a:latin typeface="黑体" panose="02010609060101010101" charset="-122"/>
                <a:ea typeface="黑体" panose="02010609060101010101" charset="-122"/>
                <a:cs typeface="黑体" panose="02010609060101010101" charset="-122"/>
                <a:sym typeface="+mn-ea"/>
              </a:rPr>
              <a:t>螺栓，</a:t>
            </a:r>
            <a:r>
              <a:rPr lang="en-US" altLang="zh-CN" b="1">
                <a:solidFill>
                  <a:srgbClr val="FF0000"/>
                </a:solidFill>
                <a:latin typeface="黑体" panose="02010609060101010101" charset="-122"/>
                <a:ea typeface="黑体" panose="02010609060101010101" charset="-122"/>
                <a:cs typeface="黑体" panose="02010609060101010101" charset="-122"/>
                <a:sym typeface="+mn-ea"/>
              </a:rPr>
              <a:t>20</a:t>
            </a:r>
            <a:r>
              <a:rPr lang="zh-CN" altLang="en-US" b="1">
                <a:solidFill>
                  <a:srgbClr val="FF0000"/>
                </a:solidFill>
                <a:latin typeface="黑体" panose="02010609060101010101" charset="-122"/>
                <a:ea typeface="黑体" panose="02010609060101010101" charset="-122"/>
                <a:cs typeface="黑体" panose="02010609060101010101" charset="-122"/>
                <a:sym typeface="+mn-ea"/>
              </a:rPr>
              <a:t>Nm</a:t>
            </a:r>
            <a:endParaRPr lang="zh-CN" altLang="en-US" b="1">
              <a:solidFill>
                <a:srgbClr val="FF0000"/>
              </a:solidFill>
              <a:latin typeface="黑体" panose="02010609060101010101" charset="-122"/>
              <a:ea typeface="黑体" panose="02010609060101010101" charset="-122"/>
              <a:cs typeface="黑体" panose="02010609060101010101" charset="-122"/>
            </a:endParaRPr>
          </a:p>
          <a:p>
            <a:r>
              <a:rPr lang="en-US" altLang="zh-CN" b="1">
                <a:solidFill>
                  <a:srgbClr val="FF0000"/>
                </a:solidFill>
                <a:latin typeface="黑体" panose="02010609060101010101" charset="-122"/>
                <a:ea typeface="黑体" panose="02010609060101010101" charset="-122"/>
                <a:cs typeface="黑体" panose="02010609060101010101" charset="-122"/>
              </a:rPr>
              <a:t>21-</a:t>
            </a:r>
            <a:r>
              <a:rPr lang="zh-CN" altLang="en-US" b="1">
                <a:solidFill>
                  <a:srgbClr val="FF0000"/>
                </a:solidFill>
                <a:latin typeface="黑体" panose="02010609060101010101" charset="-122"/>
                <a:ea typeface="黑体" panose="02010609060101010101" charset="-122"/>
                <a:cs typeface="黑体" panose="02010609060101010101" charset="-122"/>
              </a:rPr>
              <a:t>导轨</a:t>
            </a:r>
            <a:endParaRPr lang="zh-CN" altLang="en-US" b="1">
              <a:solidFill>
                <a:srgbClr val="FF0000"/>
              </a:solidFill>
              <a:latin typeface="黑体" panose="02010609060101010101" charset="-122"/>
              <a:ea typeface="黑体" panose="02010609060101010101" charset="-122"/>
              <a:cs typeface="黑体" panose="02010609060101010101" charset="-122"/>
            </a:endParaRPr>
          </a:p>
          <a:p>
            <a:r>
              <a:rPr lang="en-US" altLang="zh-CN" b="1">
                <a:solidFill>
                  <a:srgbClr val="FF0000"/>
                </a:solidFill>
                <a:latin typeface="黑体" panose="02010609060101010101" charset="-122"/>
                <a:ea typeface="黑体" panose="02010609060101010101" charset="-122"/>
                <a:cs typeface="黑体" panose="02010609060101010101" charset="-122"/>
              </a:rPr>
              <a:t>22-</a:t>
            </a:r>
            <a:r>
              <a:rPr lang="zh-CN" altLang="en-US" b="1">
                <a:solidFill>
                  <a:srgbClr val="FF0000"/>
                </a:solidFill>
                <a:latin typeface="黑体" panose="02010609060101010101" charset="-122"/>
                <a:ea typeface="黑体" panose="02010609060101010101" charset="-122"/>
                <a:cs typeface="黑体" panose="02010609060101010101" charset="-122"/>
                <a:sym typeface="+mn-ea"/>
              </a:rPr>
              <a:t>螺栓，</a:t>
            </a:r>
            <a:r>
              <a:rPr lang="en-US" altLang="zh-CN" b="1">
                <a:solidFill>
                  <a:srgbClr val="FF0000"/>
                </a:solidFill>
                <a:latin typeface="黑体" panose="02010609060101010101" charset="-122"/>
                <a:ea typeface="黑体" panose="02010609060101010101" charset="-122"/>
                <a:cs typeface="黑体" panose="02010609060101010101" charset="-122"/>
                <a:sym typeface="+mn-ea"/>
              </a:rPr>
              <a:t>1</a:t>
            </a:r>
            <a:r>
              <a:rPr lang="en-US" altLang="zh-CN" b="1">
                <a:solidFill>
                  <a:srgbClr val="FF0000"/>
                </a:solidFill>
                <a:latin typeface="黑体" panose="02010609060101010101" charset="-122"/>
                <a:ea typeface="黑体" panose="02010609060101010101" charset="-122"/>
                <a:cs typeface="黑体" panose="02010609060101010101" charset="-122"/>
                <a:sym typeface="+mn-ea"/>
              </a:rPr>
              <a:t>0</a:t>
            </a:r>
            <a:r>
              <a:rPr lang="zh-CN" altLang="en-US" b="1">
                <a:solidFill>
                  <a:srgbClr val="FF0000"/>
                </a:solidFill>
                <a:latin typeface="黑体" panose="02010609060101010101" charset="-122"/>
                <a:ea typeface="黑体" panose="02010609060101010101" charset="-122"/>
                <a:cs typeface="黑体" panose="02010609060101010101" charset="-122"/>
                <a:sym typeface="+mn-ea"/>
              </a:rPr>
              <a:t>Nm</a:t>
            </a:r>
            <a:endParaRPr lang="zh-CN" altLang="en-US" b="1">
              <a:solidFill>
                <a:srgbClr val="FF0000"/>
              </a:solidFill>
              <a:latin typeface="黑体" panose="02010609060101010101" charset="-122"/>
              <a:ea typeface="黑体" panose="02010609060101010101" charset="-122"/>
              <a:cs typeface="黑体" panose="02010609060101010101" charset="-122"/>
              <a:sym typeface="+mn-ea"/>
            </a:endParaRPr>
          </a:p>
          <a:p>
            <a:r>
              <a:rPr lang="en-US" altLang="zh-CN" b="1">
                <a:solidFill>
                  <a:srgbClr val="FF0000"/>
                </a:solidFill>
                <a:latin typeface="黑体" panose="02010609060101010101" charset="-122"/>
                <a:ea typeface="黑体" panose="02010609060101010101" charset="-122"/>
                <a:cs typeface="黑体" panose="02010609060101010101" charset="-122"/>
              </a:rPr>
              <a:t>23-</a:t>
            </a:r>
            <a:r>
              <a:rPr lang="zh-CN" altLang="en-US" b="1">
                <a:solidFill>
                  <a:srgbClr val="FF0000"/>
                </a:solidFill>
                <a:latin typeface="黑体" panose="02010609060101010101" charset="-122"/>
                <a:ea typeface="黑体" panose="02010609060101010101" charset="-122"/>
                <a:cs typeface="黑体" panose="02010609060101010101" charset="-122"/>
              </a:rPr>
              <a:t>止推垫片</a:t>
            </a:r>
            <a:endParaRPr lang="zh-CN" altLang="en-US" b="1">
              <a:solidFill>
                <a:srgbClr val="FF0000"/>
              </a:solidFill>
              <a:latin typeface="黑体" panose="02010609060101010101" charset="-122"/>
              <a:ea typeface="黑体" panose="02010609060101010101" charset="-122"/>
              <a:cs typeface="黑体" panose="02010609060101010101" charset="-122"/>
            </a:endParaRPr>
          </a:p>
          <a:p>
            <a:r>
              <a:rPr lang="en-US" altLang="zh-CN" b="1">
                <a:solidFill>
                  <a:srgbClr val="FF0000"/>
                </a:solidFill>
                <a:latin typeface="黑体" panose="02010609060101010101" charset="-122"/>
                <a:ea typeface="黑体" panose="02010609060101010101" charset="-122"/>
                <a:cs typeface="黑体" panose="02010609060101010101" charset="-122"/>
              </a:rPr>
              <a:t>24-</a:t>
            </a:r>
            <a:r>
              <a:rPr lang="zh-CN" altLang="en-US" b="1">
                <a:solidFill>
                  <a:srgbClr val="FF0000"/>
                </a:solidFill>
                <a:latin typeface="黑体" panose="02010609060101010101" charset="-122"/>
                <a:ea typeface="黑体" panose="02010609060101010101" charset="-122"/>
                <a:cs typeface="黑体" panose="02010609060101010101" charset="-122"/>
              </a:rPr>
              <a:t>中间轴</a:t>
            </a:r>
            <a:endParaRPr lang="zh-CN" altLang="en-US" b="1">
              <a:solidFill>
                <a:srgbClr val="FF0000"/>
              </a:solidFill>
              <a:latin typeface="黑体" panose="02010609060101010101" charset="-122"/>
              <a:ea typeface="黑体" panose="02010609060101010101" charset="-122"/>
              <a:cs typeface="黑体" panose="02010609060101010101" charset="-122"/>
            </a:endParaRPr>
          </a:p>
        </p:txBody>
      </p:sp>
      <p:graphicFrame>
        <p:nvGraphicFramePr>
          <p:cNvPr id="2" name="对象 1"/>
          <p:cNvGraphicFramePr/>
          <p:nvPr/>
        </p:nvGraphicFramePr>
        <p:xfrm>
          <a:off x="107315" y="1816735"/>
          <a:ext cx="5184140" cy="3980180"/>
        </p:xfrm>
        <a:graphic>
          <a:graphicData uri="http://schemas.openxmlformats.org/presentationml/2006/ole">
            <mc:AlternateContent xmlns:mc="http://schemas.openxmlformats.org/markup-compatibility/2006">
              <mc:Choice xmlns:v="urn:schemas-microsoft-com:vml" Requires="v">
                <p:oleObj spid="_x0000_s3" name="" r:id="rId1" imgW="5686425" imgH="4257675" progId="Paint.Picture">
                  <p:embed/>
                </p:oleObj>
              </mc:Choice>
              <mc:Fallback>
                <p:oleObj name="" r:id="rId1" imgW="5686425" imgH="4257675" progId="Paint.Picture">
                  <p:embed/>
                  <p:pic>
                    <p:nvPicPr>
                      <p:cNvPr id="0" name="图片 2"/>
                      <p:cNvPicPr/>
                      <p:nvPr/>
                    </p:nvPicPr>
                    <p:blipFill>
                      <a:blip r:embed="rId2"/>
                      <a:stretch>
                        <a:fillRect/>
                      </a:stretch>
                    </p:blipFill>
                    <p:spPr>
                      <a:xfrm>
                        <a:off x="107315" y="1816735"/>
                        <a:ext cx="5184140" cy="398018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5410"/>
                                        </p:tgtEl>
                                        <p:attrNameLst>
                                          <p:attrName>style.visibility</p:attrName>
                                        </p:attrNameLst>
                                      </p:cBhvr>
                                      <p:to>
                                        <p:strVal val="visible"/>
                                      </p:to>
                                    </p:set>
                                    <p:anim calcmode="lin" valueType="num">
                                      <p:cBhvr additive="base">
                                        <p:cTn id="7" dur="500" fill="hold"/>
                                        <p:tgtEl>
                                          <p:spTgt spid="145410"/>
                                        </p:tgtEl>
                                        <p:attrNameLst>
                                          <p:attrName>ppt_x</p:attrName>
                                        </p:attrNameLst>
                                      </p:cBhvr>
                                      <p:tavLst>
                                        <p:tav tm="0">
                                          <p:val>
                                            <p:strVal val="0-#ppt_w/2"/>
                                          </p:val>
                                        </p:tav>
                                        <p:tav tm="100000">
                                          <p:val>
                                            <p:strVal val="#ppt_x"/>
                                          </p:val>
                                        </p:tav>
                                      </p:tavLst>
                                    </p:anim>
                                    <p:anim calcmode="lin" valueType="num">
                                      <p:cBhvr additive="base">
                                        <p:cTn id="8" dur="500" fill="hold"/>
                                        <p:tgtEl>
                                          <p:spTgt spid="1454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57175" y="637540"/>
            <a:ext cx="7997190" cy="6220460"/>
          </a:xfrm>
          <a:prstGeom prst="rect">
            <a:avLst/>
          </a:prstGeom>
        </p:spPr>
      </p:pic>
      <p:sp>
        <p:nvSpPr>
          <p:cNvPr id="145410" name="Rectangle 2"/>
          <p:cNvSpPr>
            <a:spLocks noGrp="1" noChangeArrowheads="1"/>
          </p:cNvSpPr>
          <p:nvPr>
            <p:ph type="title"/>
          </p:nvPr>
        </p:nvSpPr>
        <p:spPr>
          <a:xfrm>
            <a:off x="107315" y="101600"/>
            <a:ext cx="8449310" cy="533400"/>
          </a:xfrm>
          <a:solidFill>
            <a:srgbClr val="FFFFFF"/>
          </a:solidFill>
        </p:spPr>
        <p:txBody>
          <a:bodyPr vert="horz" wrap="square" lIns="91440" tIns="45720" rIns="91440" bIns="45720" numCol="1" rtlCol="0" anchor="t" anchorCtr="0" compatLnSpc="1">
            <a:normAutofit fontScale="90000"/>
          </a:bodyPr>
          <a:p>
            <a:pPr marL="0" marR="0" lvl="0" indent="0" algn="l" defTabSz="914400" rtl="0" eaLnBrk="0" fontAlgn="auto" latinLnBrk="0" hangingPunct="0">
              <a:lnSpc>
                <a:spcPct val="100000"/>
              </a:lnSpc>
              <a:spcBef>
                <a:spcPct val="0"/>
              </a:spcBef>
              <a:spcAft>
                <a:spcPts val="0"/>
              </a:spcAft>
              <a:buClrTx/>
              <a:buSzTx/>
              <a:buFontTx/>
              <a:buNone/>
              <a:defRPr/>
            </a:pPr>
            <a:r>
              <a:rPr lang="en-US" altLang="zh-CN" sz="3555" b="1" dirty="0">
                <a:solidFill>
                  <a:srgbClr val="FF00FF"/>
                </a:solidFill>
                <a:effectLst>
                  <a:outerShdw blurRad="38100" dist="38100" dir="2700000" algn="tl">
                    <a:srgbClr val="000000">
                      <a:alpha val="43137"/>
                    </a:srgbClr>
                  </a:outerShdw>
                </a:effectLst>
                <a:latin typeface="宋体" panose="02010600030101010101" pitchFamily="2" charset="-122"/>
              </a:rPr>
              <a:t> </a:t>
            </a:r>
            <a:r>
              <a:rPr lang="en-US" altLang="zh-CN" sz="3555" b="1" dirty="0">
                <a:solidFill>
                  <a:srgbClr val="FF00FF"/>
                </a:solidFill>
                <a:effectLst>
                  <a:outerShdw blurRad="38100" dist="38100" dir="2700000" algn="tl">
                    <a:srgbClr val="000000">
                      <a:alpha val="43137"/>
                    </a:srgbClr>
                  </a:outerShdw>
                </a:effectLst>
                <a:latin typeface="宋体" panose="02010600030101010101" pitchFamily="2" charset="-122"/>
                <a:sym typeface="+mn-ea"/>
              </a:rPr>
              <a:t> 2.1.2</a:t>
            </a:r>
            <a:r>
              <a:rPr lang="zh-CN" altLang="en-US" sz="3555" b="1" dirty="0">
                <a:solidFill>
                  <a:srgbClr val="FF00FF"/>
                </a:solidFill>
                <a:effectLst>
                  <a:outerShdw blurRad="38100" dist="38100" dir="2700000" algn="tl">
                    <a:srgbClr val="000000">
                      <a:alpha val="43137"/>
                    </a:srgbClr>
                  </a:outerShdw>
                </a:effectLst>
                <a:latin typeface="宋体" panose="02010600030101010101" pitchFamily="2" charset="-122"/>
                <a:sym typeface="+mn-ea"/>
              </a:rPr>
              <a:t>链条传动机构</a:t>
            </a:r>
            <a:r>
              <a:rPr lang="zh-CN" altLang="en-US" sz="3555" b="1" dirty="0">
                <a:solidFill>
                  <a:srgbClr val="FF00FF"/>
                </a:solidFill>
                <a:effectLst>
                  <a:outerShdw blurRad="38100" dist="38100" dir="2700000" algn="tl">
                    <a:srgbClr val="000000">
                      <a:alpha val="43137"/>
                    </a:srgbClr>
                  </a:outerShdw>
                </a:effectLst>
                <a:latin typeface="宋体" panose="02010600030101010101" pitchFamily="2" charset="-122"/>
              </a:rPr>
              <a:t>功能元件和功能模块</a:t>
            </a:r>
            <a:endParaRPr lang="zh-CN" altLang="en-US" sz="3555" b="1" dirty="0">
              <a:solidFill>
                <a:srgbClr val="FF00FF"/>
              </a:solidFill>
              <a:effectLst>
                <a:outerShdw blurRad="38100" dist="38100" dir="2700000" algn="tl">
                  <a:srgbClr val="000000">
                    <a:alpha val="43137"/>
                  </a:srgbClr>
                </a:outerShdw>
              </a:effectLst>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5410"/>
                                        </p:tgtEl>
                                        <p:attrNameLst>
                                          <p:attrName>style.visibility</p:attrName>
                                        </p:attrNameLst>
                                      </p:cBhvr>
                                      <p:to>
                                        <p:strVal val="visible"/>
                                      </p:to>
                                    </p:set>
                                    <p:anim calcmode="lin" valueType="num">
                                      <p:cBhvr additive="base">
                                        <p:cTn id="7" dur="500" fill="hold"/>
                                        <p:tgtEl>
                                          <p:spTgt spid="145410"/>
                                        </p:tgtEl>
                                        <p:attrNameLst>
                                          <p:attrName>ppt_x</p:attrName>
                                        </p:attrNameLst>
                                      </p:cBhvr>
                                      <p:tavLst>
                                        <p:tav tm="0">
                                          <p:val>
                                            <p:strVal val="0-#ppt_w/2"/>
                                          </p:val>
                                        </p:tav>
                                        <p:tav tm="100000">
                                          <p:val>
                                            <p:strVal val="#ppt_x"/>
                                          </p:val>
                                        </p:tav>
                                      </p:tavLst>
                                    </p:anim>
                                    <p:anim calcmode="lin" valueType="num">
                                      <p:cBhvr additive="base">
                                        <p:cTn id="8" dur="500" fill="hold"/>
                                        <p:tgtEl>
                                          <p:spTgt spid="1454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descr="Bild_2"/>
          <p:cNvPicPr>
            <a:picLocks noChangeAspect="1"/>
          </p:cNvPicPr>
          <p:nvPr/>
        </p:nvPicPr>
        <p:blipFill>
          <a:blip r:embed="rId1"/>
          <a:stretch>
            <a:fillRect/>
          </a:stretch>
        </p:blipFill>
        <p:spPr>
          <a:xfrm>
            <a:off x="622935" y="408305"/>
            <a:ext cx="7632065" cy="6040755"/>
          </a:xfrm>
          <a:prstGeom prst="rect">
            <a:avLst/>
          </a:prstGeom>
          <a:noFill/>
          <a:ln w="9525">
            <a:noFill/>
          </a:ln>
        </p:spPr>
      </p:pic>
      <p:sp>
        <p:nvSpPr>
          <p:cNvPr id="14" name="文本框 13"/>
          <p:cNvSpPr txBox="1"/>
          <p:nvPr/>
        </p:nvSpPr>
        <p:spPr>
          <a:xfrm>
            <a:off x="4902200" y="2019935"/>
            <a:ext cx="854710" cy="275590"/>
          </a:xfrm>
          <a:prstGeom prst="rect">
            <a:avLst/>
          </a:prstGeom>
          <a:noFill/>
          <a:ln w="9525">
            <a:noFill/>
          </a:ln>
        </p:spPr>
        <p:txBody>
          <a:bodyPr wrap="square" anchor="t">
            <a:spAutoFit/>
          </a:bodyPr>
          <a:p>
            <a:pPr eaLnBrk="0" hangingPunct="0">
              <a:spcBef>
                <a:spcPct val="0"/>
              </a:spcBef>
            </a:pPr>
            <a:r>
              <a:rPr lang="zh-CN" altLang="en-GB" sz="1200" b="0" i="0" dirty="0">
                <a:solidFill>
                  <a:srgbClr val="000000"/>
                </a:solidFill>
                <a:ea typeface="宋体" panose="02010600030101010101" pitchFamily="2" charset="-122"/>
              </a:rPr>
              <a:t>正时驱动 </a:t>
            </a:r>
            <a:endParaRPr lang="zh-CN" altLang="en-GB" sz="1200" b="0" i="0" dirty="0">
              <a:solidFill>
                <a:schemeClr val="tx2"/>
              </a:solidFill>
              <a:ea typeface="宋体" panose="02010600030101010101" pitchFamily="2" charset="-122"/>
            </a:endParaRPr>
          </a:p>
        </p:txBody>
      </p:sp>
      <p:sp>
        <p:nvSpPr>
          <p:cNvPr id="15" name="文本框 14"/>
          <p:cNvSpPr txBox="1"/>
          <p:nvPr/>
        </p:nvSpPr>
        <p:spPr>
          <a:xfrm>
            <a:off x="5046345" y="4827905"/>
            <a:ext cx="1064895" cy="275590"/>
          </a:xfrm>
          <a:prstGeom prst="rect">
            <a:avLst/>
          </a:prstGeom>
          <a:noFill/>
          <a:ln w="9525">
            <a:noFill/>
          </a:ln>
        </p:spPr>
        <p:txBody>
          <a:bodyPr wrap="square" anchor="t">
            <a:spAutoFit/>
          </a:bodyPr>
          <a:p>
            <a:pPr eaLnBrk="0" hangingPunct="0">
              <a:spcBef>
                <a:spcPct val="0"/>
              </a:spcBef>
            </a:pPr>
            <a:r>
              <a:rPr lang="en-GB" altLang="zh-CN" sz="1200" b="0" i="0">
                <a:solidFill>
                  <a:srgbClr val="000000"/>
                </a:solidFill>
                <a:ea typeface="宋体" panose="02010600030101010101" pitchFamily="2" charset="-122"/>
              </a:rPr>
              <a:t> </a:t>
            </a:r>
            <a:r>
              <a:rPr lang="zh-CN" altLang="en-GB" sz="1200" b="0" i="0" dirty="0">
                <a:solidFill>
                  <a:srgbClr val="000000"/>
                </a:solidFill>
                <a:ea typeface="宋体" panose="02010600030101010101" pitchFamily="2" charset="-122"/>
              </a:rPr>
              <a:t>平衡轴驱动 </a:t>
            </a:r>
            <a:endParaRPr lang="zh-CN" altLang="en-GB" sz="1200" b="0" i="0" dirty="0">
              <a:solidFill>
                <a:schemeClr val="tx2"/>
              </a:solidFill>
              <a:ea typeface="宋体" panose="02010600030101010101" pitchFamily="2" charset="-122"/>
            </a:endParaRPr>
          </a:p>
        </p:txBody>
      </p:sp>
      <p:sp>
        <p:nvSpPr>
          <p:cNvPr id="16" name="文本框 15"/>
          <p:cNvSpPr txBox="1"/>
          <p:nvPr/>
        </p:nvSpPr>
        <p:spPr>
          <a:xfrm>
            <a:off x="1120140" y="5115560"/>
            <a:ext cx="1064895" cy="275590"/>
          </a:xfrm>
          <a:prstGeom prst="rect">
            <a:avLst/>
          </a:prstGeom>
          <a:noFill/>
          <a:ln w="9525">
            <a:noFill/>
          </a:ln>
        </p:spPr>
        <p:txBody>
          <a:bodyPr wrap="square" anchor="t">
            <a:spAutoFit/>
          </a:bodyPr>
          <a:p>
            <a:pPr eaLnBrk="0" hangingPunct="0">
              <a:spcBef>
                <a:spcPct val="0"/>
              </a:spcBef>
            </a:pPr>
            <a:r>
              <a:rPr lang="en-GB" altLang="zh-CN" sz="1200" b="0" i="0">
                <a:solidFill>
                  <a:srgbClr val="000000"/>
                </a:solidFill>
                <a:ea typeface="宋体" panose="02010600030101010101" pitchFamily="2" charset="-122"/>
              </a:rPr>
              <a:t> </a:t>
            </a:r>
            <a:r>
              <a:rPr lang="zh-CN" altLang="en-GB" sz="1200" b="0" i="0" dirty="0">
                <a:solidFill>
                  <a:srgbClr val="000000"/>
                </a:solidFill>
                <a:ea typeface="宋体" panose="02010600030101010101" pitchFamily="2" charset="-122"/>
              </a:rPr>
              <a:t>机油泵驱动 </a:t>
            </a:r>
            <a:endParaRPr lang="zh-CN" altLang="en-GB" sz="1200" b="0" i="0" dirty="0">
              <a:solidFill>
                <a:schemeClr val="tx2"/>
              </a:solidFill>
              <a:ea typeface="宋体" panose="02010600030101010101" pitchFamily="2" charset="-122"/>
            </a:endParaRPr>
          </a:p>
        </p:txBody>
      </p:sp>
      <p:sp>
        <p:nvSpPr>
          <p:cNvPr id="477197" name="直接连接符 477196"/>
          <p:cNvSpPr/>
          <p:nvPr/>
        </p:nvSpPr>
        <p:spPr>
          <a:xfrm rot="6113319" flipH="1" flipV="1">
            <a:off x="2718435" y="4878070"/>
            <a:ext cx="74930" cy="897255"/>
          </a:xfrm>
          <a:prstGeom prst="line">
            <a:avLst/>
          </a:prstGeom>
          <a:ln w="19050" cap="flat" cmpd="sng">
            <a:solidFill>
              <a:schemeClr val="tx1"/>
            </a:solidFill>
            <a:prstDash val="solid"/>
            <a:headEnd type="none" w="med" len="med"/>
            <a:tailEnd type="none" w="med" len="med"/>
          </a:ln>
        </p:spPr>
      </p:sp>
      <p:sp>
        <p:nvSpPr>
          <p:cNvPr id="477199" name="直接连接符 477198"/>
          <p:cNvSpPr/>
          <p:nvPr/>
        </p:nvSpPr>
        <p:spPr>
          <a:xfrm rot="6113319" flipH="1">
            <a:off x="4557395" y="4243705"/>
            <a:ext cx="75565" cy="1107440"/>
          </a:xfrm>
          <a:prstGeom prst="line">
            <a:avLst/>
          </a:prstGeom>
          <a:ln w="19050" cap="flat" cmpd="sng">
            <a:solidFill>
              <a:schemeClr val="tx1"/>
            </a:solidFill>
            <a:prstDash val="solid"/>
            <a:headEnd type="none" w="med" len="med"/>
            <a:tailEnd type="none" w="med" len="med"/>
          </a:ln>
        </p:spPr>
      </p:sp>
      <p:sp>
        <p:nvSpPr>
          <p:cNvPr id="477201" name="直接连接符 477200"/>
          <p:cNvSpPr/>
          <p:nvPr/>
        </p:nvSpPr>
        <p:spPr>
          <a:xfrm rot="6113319" flipH="1" flipV="1">
            <a:off x="4291330" y="1722120"/>
            <a:ext cx="304800" cy="932815"/>
          </a:xfrm>
          <a:prstGeom prst="line">
            <a:avLst/>
          </a:prstGeom>
          <a:ln w="19050" cap="flat" cmpd="sng">
            <a:solidFill>
              <a:schemeClr val="tx1"/>
            </a:solidFill>
            <a:prstDash val="solid"/>
            <a:headEnd type="none" w="med" len="med"/>
            <a:tailEnd type="none" w="med" len="med"/>
          </a:ln>
        </p:spPr>
      </p:sp>
      <p:sp>
        <p:nvSpPr>
          <p:cNvPr id="17" name="文本框 16"/>
          <p:cNvSpPr txBox="1"/>
          <p:nvPr/>
        </p:nvSpPr>
        <p:spPr>
          <a:xfrm>
            <a:off x="1240155" y="3007360"/>
            <a:ext cx="1066165" cy="275590"/>
          </a:xfrm>
          <a:prstGeom prst="rect">
            <a:avLst/>
          </a:prstGeom>
          <a:noFill/>
          <a:ln w="9525">
            <a:noFill/>
          </a:ln>
        </p:spPr>
        <p:txBody>
          <a:bodyPr wrap="square" anchor="t">
            <a:spAutoFit/>
          </a:bodyPr>
          <a:p>
            <a:pPr eaLnBrk="0" hangingPunct="0">
              <a:spcBef>
                <a:spcPct val="0"/>
              </a:spcBef>
            </a:pPr>
            <a:r>
              <a:rPr lang="zh-CN" altLang="en-GB" sz="1200" b="0" i="0" dirty="0">
                <a:solidFill>
                  <a:srgbClr val="000000"/>
                </a:solidFill>
                <a:ea typeface="宋体" panose="02010600030101010101" pitchFamily="2" charset="-122"/>
              </a:rPr>
              <a:t>正时张紧器 </a:t>
            </a:r>
            <a:endParaRPr lang="zh-CN" altLang="en-GB" sz="1200" b="0" i="0" dirty="0">
              <a:solidFill>
                <a:schemeClr val="tx2"/>
              </a:solidFill>
              <a:ea typeface="宋体" panose="02010600030101010101" pitchFamily="2" charset="-122"/>
            </a:endParaRPr>
          </a:p>
        </p:txBody>
      </p:sp>
      <p:sp>
        <p:nvSpPr>
          <p:cNvPr id="18" name="文本框 17"/>
          <p:cNvSpPr txBox="1"/>
          <p:nvPr/>
        </p:nvSpPr>
        <p:spPr>
          <a:xfrm>
            <a:off x="951230" y="3963035"/>
            <a:ext cx="1066165" cy="275590"/>
          </a:xfrm>
          <a:prstGeom prst="rect">
            <a:avLst/>
          </a:prstGeom>
          <a:noFill/>
          <a:ln w="9525">
            <a:noFill/>
          </a:ln>
        </p:spPr>
        <p:txBody>
          <a:bodyPr wrap="square" anchor="t">
            <a:spAutoFit/>
          </a:bodyPr>
          <a:p>
            <a:pPr eaLnBrk="0" hangingPunct="0">
              <a:spcBef>
                <a:spcPct val="0"/>
              </a:spcBef>
            </a:pPr>
            <a:r>
              <a:rPr lang="zh-CN" altLang="en-GB" sz="1200" b="0" i="0" dirty="0">
                <a:solidFill>
                  <a:srgbClr val="000000"/>
                </a:solidFill>
                <a:ea typeface="宋体" panose="02010600030101010101" pitchFamily="2" charset="-122"/>
              </a:rPr>
              <a:t>拧入张紧器 </a:t>
            </a:r>
            <a:endParaRPr lang="zh-CN" altLang="en-GB" sz="1200" b="0" i="0" dirty="0">
              <a:solidFill>
                <a:schemeClr val="tx2"/>
              </a:solidFill>
              <a:ea typeface="宋体" panose="02010600030101010101" pitchFamily="2" charset="-122"/>
            </a:endParaRPr>
          </a:p>
        </p:txBody>
      </p:sp>
      <p:sp>
        <p:nvSpPr>
          <p:cNvPr id="19" name="文本框 18"/>
          <p:cNvSpPr txBox="1"/>
          <p:nvPr/>
        </p:nvSpPr>
        <p:spPr>
          <a:xfrm>
            <a:off x="4624070" y="5475605"/>
            <a:ext cx="901700" cy="275590"/>
          </a:xfrm>
          <a:prstGeom prst="rect">
            <a:avLst/>
          </a:prstGeom>
          <a:noFill/>
          <a:ln w="9525">
            <a:noFill/>
          </a:ln>
        </p:spPr>
        <p:txBody>
          <a:bodyPr wrap="square" anchor="t">
            <a:spAutoFit/>
          </a:bodyPr>
          <a:p>
            <a:pPr eaLnBrk="0" hangingPunct="0">
              <a:spcBef>
                <a:spcPct val="0"/>
              </a:spcBef>
            </a:pPr>
            <a:r>
              <a:rPr lang="zh-CN" altLang="en-GB" sz="1200" b="0" i="0" dirty="0">
                <a:solidFill>
                  <a:srgbClr val="000000"/>
                </a:solidFill>
                <a:ea typeface="宋体" panose="02010600030101010101" pitchFamily="2" charset="-122"/>
              </a:rPr>
              <a:t>油泵张紧 </a:t>
            </a:r>
            <a:endParaRPr lang="zh-CN" altLang="en-GB" sz="1200" b="0" i="0" dirty="0">
              <a:solidFill>
                <a:schemeClr val="tx2"/>
              </a:solidFill>
              <a:ea typeface="宋体" panose="02010600030101010101" pitchFamily="2" charset="-122"/>
            </a:endParaRPr>
          </a:p>
        </p:txBody>
      </p:sp>
      <p:sp>
        <p:nvSpPr>
          <p:cNvPr id="477206" name="直接连接符 477205"/>
          <p:cNvSpPr/>
          <p:nvPr/>
        </p:nvSpPr>
        <p:spPr>
          <a:xfrm rot="6113319" flipH="1">
            <a:off x="4062730" y="4743450"/>
            <a:ext cx="144145" cy="1333500"/>
          </a:xfrm>
          <a:prstGeom prst="line">
            <a:avLst/>
          </a:prstGeom>
          <a:ln w="19050" cap="flat" cmpd="sng">
            <a:solidFill>
              <a:schemeClr val="tx1"/>
            </a:solidFill>
            <a:prstDash val="solid"/>
            <a:headEnd type="none" w="med" len="med"/>
            <a:tailEnd type="none" w="med" len="med"/>
          </a:ln>
        </p:spPr>
      </p:sp>
      <p:sp>
        <p:nvSpPr>
          <p:cNvPr id="477208" name="直接连接符 477207"/>
          <p:cNvSpPr/>
          <p:nvPr/>
        </p:nvSpPr>
        <p:spPr>
          <a:xfrm rot="6113319" flipH="1" flipV="1">
            <a:off x="2316480" y="3694430"/>
            <a:ext cx="200025" cy="926465"/>
          </a:xfrm>
          <a:prstGeom prst="line">
            <a:avLst/>
          </a:prstGeom>
          <a:ln w="19050" cap="flat" cmpd="sng">
            <a:solidFill>
              <a:schemeClr val="tx1"/>
            </a:solidFill>
            <a:prstDash val="solid"/>
            <a:headEnd type="none" w="med" len="med"/>
            <a:tailEnd type="none" w="med" len="med"/>
          </a:ln>
        </p:spPr>
      </p:sp>
      <p:sp>
        <p:nvSpPr>
          <p:cNvPr id="477210" name="直接连接符 477209"/>
          <p:cNvSpPr/>
          <p:nvPr/>
        </p:nvSpPr>
        <p:spPr>
          <a:xfrm rot="6113319" flipH="1">
            <a:off x="2276475" y="3177540"/>
            <a:ext cx="491490" cy="641350"/>
          </a:xfrm>
          <a:prstGeom prst="line">
            <a:avLst/>
          </a:prstGeom>
          <a:ln w="19050" cap="flat" cmpd="sng">
            <a:solidFill>
              <a:schemeClr val="tx1"/>
            </a:solidFill>
            <a:prstDash val="solid"/>
            <a:headEnd type="none" w="med" len="med"/>
            <a:tailEnd type="none" w="med" len="med"/>
          </a:ln>
        </p:spPr>
      </p:sp>
      <p:sp>
        <p:nvSpPr>
          <p:cNvPr id="145410" name="Rectangle 2"/>
          <p:cNvSpPr>
            <a:spLocks noGrp="1" noChangeArrowheads="1"/>
          </p:cNvSpPr>
          <p:nvPr>
            <p:ph type="title"/>
          </p:nvPr>
        </p:nvSpPr>
        <p:spPr>
          <a:xfrm>
            <a:off x="107315" y="188595"/>
            <a:ext cx="8449310" cy="533400"/>
          </a:xfrm>
          <a:solidFill>
            <a:srgbClr val="FFFFFF"/>
          </a:solidFill>
        </p:spPr>
        <p:txBody>
          <a:bodyPr vert="horz" wrap="square" lIns="91440" tIns="45720" rIns="91440" bIns="45720" numCol="1" rtlCol="0" anchor="t" anchorCtr="0" compatLnSpc="1">
            <a:normAutofit fontScale="90000"/>
          </a:bodyPr>
          <a:p>
            <a:pPr marL="0" marR="0" lvl="0" indent="0" algn="l" defTabSz="914400" rtl="0" eaLnBrk="0" fontAlgn="auto" latinLnBrk="0" hangingPunct="0">
              <a:lnSpc>
                <a:spcPct val="100000"/>
              </a:lnSpc>
              <a:spcBef>
                <a:spcPct val="0"/>
              </a:spcBef>
              <a:spcAft>
                <a:spcPts val="0"/>
              </a:spcAft>
              <a:buClrTx/>
              <a:buSzTx/>
              <a:buFontTx/>
              <a:buNone/>
              <a:defRPr/>
            </a:pPr>
            <a:r>
              <a:rPr lang="en-US" altLang="zh-CN" sz="3555" b="1" dirty="0">
                <a:solidFill>
                  <a:srgbClr val="FF00FF"/>
                </a:solidFill>
                <a:effectLst>
                  <a:outerShdw blurRad="38100" dist="38100" dir="2700000" algn="tl">
                    <a:srgbClr val="000000">
                      <a:alpha val="43137"/>
                    </a:srgbClr>
                  </a:outerShdw>
                </a:effectLst>
                <a:latin typeface="宋体" panose="02010600030101010101" pitchFamily="2" charset="-122"/>
              </a:rPr>
              <a:t> </a:t>
            </a:r>
            <a:r>
              <a:rPr lang="en-US" altLang="zh-CN" sz="3555" b="1" dirty="0">
                <a:solidFill>
                  <a:srgbClr val="FF00FF"/>
                </a:solidFill>
                <a:effectLst>
                  <a:outerShdw blurRad="38100" dist="38100" dir="2700000" algn="tl">
                    <a:srgbClr val="000000">
                      <a:alpha val="43137"/>
                    </a:srgbClr>
                  </a:outerShdw>
                </a:effectLst>
                <a:latin typeface="宋体" panose="02010600030101010101" pitchFamily="2" charset="-122"/>
                <a:sym typeface="+mn-ea"/>
              </a:rPr>
              <a:t> 2.1.2</a:t>
            </a:r>
            <a:r>
              <a:rPr lang="zh-CN" altLang="en-US" sz="3555" b="1" dirty="0">
                <a:solidFill>
                  <a:srgbClr val="FF00FF"/>
                </a:solidFill>
                <a:effectLst>
                  <a:outerShdw blurRad="38100" dist="38100" dir="2700000" algn="tl">
                    <a:srgbClr val="000000">
                      <a:alpha val="43137"/>
                    </a:srgbClr>
                  </a:outerShdw>
                </a:effectLst>
                <a:latin typeface="宋体" panose="02010600030101010101" pitchFamily="2" charset="-122"/>
                <a:sym typeface="+mn-ea"/>
              </a:rPr>
              <a:t>链条传动机构</a:t>
            </a:r>
            <a:r>
              <a:rPr lang="zh-CN" altLang="en-US" sz="3555" b="1" dirty="0">
                <a:solidFill>
                  <a:srgbClr val="FF00FF"/>
                </a:solidFill>
                <a:effectLst>
                  <a:outerShdw blurRad="38100" dist="38100" dir="2700000" algn="tl">
                    <a:srgbClr val="000000">
                      <a:alpha val="43137"/>
                    </a:srgbClr>
                  </a:outerShdw>
                </a:effectLst>
                <a:latin typeface="宋体" panose="02010600030101010101" pitchFamily="2" charset="-122"/>
              </a:rPr>
              <a:t>功能元件和功能模块</a:t>
            </a:r>
            <a:endParaRPr lang="zh-CN" altLang="en-US" sz="3555" b="1" dirty="0">
              <a:solidFill>
                <a:srgbClr val="FF00FF"/>
              </a:solidFill>
              <a:effectLst>
                <a:outerShdw blurRad="38100" dist="38100" dir="2700000" algn="tl">
                  <a:srgbClr val="000000">
                    <a:alpha val="43137"/>
                  </a:srgbClr>
                </a:outerShdw>
              </a:effectLst>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5410"/>
                                        </p:tgtEl>
                                        <p:attrNameLst>
                                          <p:attrName>style.visibility</p:attrName>
                                        </p:attrNameLst>
                                      </p:cBhvr>
                                      <p:to>
                                        <p:strVal val="visible"/>
                                      </p:to>
                                    </p:set>
                                    <p:anim calcmode="lin" valueType="num">
                                      <p:cBhvr additive="base">
                                        <p:cTn id="7" dur="500" fill="hold"/>
                                        <p:tgtEl>
                                          <p:spTgt spid="145410"/>
                                        </p:tgtEl>
                                        <p:attrNameLst>
                                          <p:attrName>ppt_x</p:attrName>
                                        </p:attrNameLst>
                                      </p:cBhvr>
                                      <p:tavLst>
                                        <p:tav tm="0">
                                          <p:val>
                                            <p:strVal val="0-#ppt_w/2"/>
                                          </p:val>
                                        </p:tav>
                                        <p:tav tm="100000">
                                          <p:val>
                                            <p:strVal val="#ppt_x"/>
                                          </p:val>
                                        </p:tav>
                                      </p:tavLst>
                                    </p:anim>
                                    <p:anim calcmode="lin" valueType="num">
                                      <p:cBhvr additive="base">
                                        <p:cTn id="8" dur="500" fill="hold"/>
                                        <p:tgtEl>
                                          <p:spTgt spid="1454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5410" name="Rectangle 2"/>
          <p:cNvSpPr>
            <a:spLocks noGrp="1" noChangeArrowheads="1"/>
          </p:cNvSpPr>
          <p:nvPr>
            <p:ph type="title"/>
          </p:nvPr>
        </p:nvSpPr>
        <p:spPr>
          <a:xfrm>
            <a:off x="107315" y="156210"/>
            <a:ext cx="8942705" cy="533400"/>
          </a:xfrm>
          <a:solidFill>
            <a:srgbClr val="FFFFFF"/>
          </a:solidFill>
        </p:spPr>
        <p:txBody>
          <a:bodyPr vert="horz" wrap="square" lIns="91440" tIns="45720" rIns="91440" bIns="45720" numCol="1" rtlCol="0" anchor="t" anchorCtr="0" compatLnSpc="1">
            <a:normAutofit fontScale="90000"/>
          </a:bodyPr>
          <a:p>
            <a:pPr marL="0" marR="0" lvl="0" indent="0" algn="l" defTabSz="914400" rtl="0" eaLnBrk="0" fontAlgn="auto" latinLnBrk="0" hangingPunct="0">
              <a:lnSpc>
                <a:spcPct val="100000"/>
              </a:lnSpc>
              <a:spcBef>
                <a:spcPct val="0"/>
              </a:spcBef>
              <a:spcAft>
                <a:spcPts val="0"/>
              </a:spcAft>
              <a:buClrTx/>
              <a:buSzTx/>
              <a:buFontTx/>
              <a:buNone/>
              <a:defRPr/>
            </a:pPr>
            <a:r>
              <a:rPr lang="en-US" altLang="zh-CN" sz="4000" b="1" dirty="0">
                <a:solidFill>
                  <a:srgbClr val="FF00FF"/>
                </a:solidFill>
                <a:effectLst>
                  <a:outerShdw blurRad="38100" dist="38100" dir="2700000" algn="tl">
                    <a:srgbClr val="000000">
                      <a:alpha val="43137"/>
                    </a:srgbClr>
                  </a:outerShdw>
                </a:effectLst>
                <a:latin typeface="宋体" panose="02010600030101010101" pitchFamily="2" charset="-122"/>
                <a:sym typeface="+mn-ea"/>
              </a:rPr>
              <a:t>2.1.1</a:t>
            </a:r>
            <a:r>
              <a:rPr lang="zh-CN" altLang="en-US" sz="4000" b="1" dirty="0">
                <a:solidFill>
                  <a:srgbClr val="FF00FF"/>
                </a:solidFill>
                <a:effectLst>
                  <a:outerShdw blurRad="38100" dist="38100" dir="2700000" algn="tl">
                    <a:srgbClr val="000000">
                      <a:alpha val="43137"/>
                    </a:srgbClr>
                  </a:outerShdw>
                </a:effectLst>
                <a:latin typeface="宋体" panose="02010600030101010101" pitchFamily="2" charset="-122"/>
                <a:sym typeface="+mn-ea"/>
              </a:rPr>
              <a:t>齿形</a:t>
            </a:r>
            <a:r>
              <a:rPr lang="zh-CN" altLang="zh-CN" sz="4000" b="1" dirty="0">
                <a:solidFill>
                  <a:srgbClr val="FF00FF"/>
                </a:solidFill>
                <a:effectLst>
                  <a:outerShdw blurRad="38100" dist="38100" dir="2700000" algn="tl">
                    <a:srgbClr val="000000">
                      <a:alpha val="43137"/>
                    </a:srgbClr>
                  </a:outerShdw>
                </a:effectLst>
                <a:latin typeface="宋体" panose="02010600030101010101" pitchFamily="2" charset="-122"/>
                <a:sym typeface="+mn-ea"/>
              </a:rPr>
              <a:t>带传动装置传动装置运行条件</a:t>
            </a:r>
            <a:endParaRPr lang="zh-CN" altLang="zh-CN" sz="4000" b="1" dirty="0">
              <a:solidFill>
                <a:srgbClr val="FF00FF"/>
              </a:solidFill>
              <a:effectLst>
                <a:outerShdw blurRad="38100" dist="38100" dir="2700000" algn="tl">
                  <a:srgbClr val="000000">
                    <a:alpha val="43137"/>
                  </a:srgbClr>
                </a:outerShdw>
              </a:effectLst>
              <a:latin typeface="宋体" panose="02010600030101010101" pitchFamily="2" charset="-122"/>
              <a:sym typeface="+mn-ea"/>
            </a:endParaRPr>
          </a:p>
        </p:txBody>
      </p:sp>
      <p:sp>
        <p:nvSpPr>
          <p:cNvPr id="4" name="Rectangle 2"/>
          <p:cNvSpPr>
            <a:spLocks noGrp="1" noChangeArrowheads="1"/>
          </p:cNvSpPr>
          <p:nvPr/>
        </p:nvSpPr>
        <p:spPr>
          <a:xfrm>
            <a:off x="18415" y="1038860"/>
            <a:ext cx="8931275" cy="2313940"/>
          </a:xfrm>
          <a:prstGeom prst="rect">
            <a:avLst/>
          </a:prstGeom>
          <a:solidFill>
            <a:srgbClr val="FFFFFF"/>
          </a:solidFill>
          <a:ln w="9525">
            <a:noFill/>
          </a:ln>
        </p:spPr>
        <p:txBody>
          <a:bodyPr vert="horz" wrap="square" lIns="91440" tIns="45720" rIns="91440" bIns="45720" numCol="1" rtlCol="0" anchor="t" anchorCtr="0" compatLnSpc="1">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auto" latinLnBrk="0" hangingPunct="0">
              <a:lnSpc>
                <a:spcPct val="100000"/>
              </a:lnSpc>
              <a:spcBef>
                <a:spcPct val="0"/>
              </a:spcBef>
              <a:spcAft>
                <a:spcPts val="0"/>
              </a:spcAft>
              <a:buClrTx/>
              <a:buSzTx/>
              <a:buFontTx/>
              <a:buNone/>
              <a:defRPr/>
            </a:pPr>
            <a:r>
              <a:rPr lang="en-US" altLang="zh-CN" sz="3500" b="1" dirty="0">
                <a:solidFill>
                  <a:srgbClr val="FF0000"/>
                </a:solidFill>
                <a:effectLst>
                  <a:outerShdw blurRad="38100" dist="38100" dir="2700000" algn="tl">
                    <a:srgbClr val="000000">
                      <a:alpha val="43137"/>
                    </a:srgbClr>
                  </a:outerShdw>
                </a:effectLst>
                <a:latin typeface="宋体" panose="02010600030101010101" pitchFamily="2" charset="-122"/>
              </a:rPr>
              <a:t>1.</a:t>
            </a:r>
            <a:r>
              <a:rPr lang="zh-CN" altLang="en-US" sz="3500" b="1" dirty="0">
                <a:solidFill>
                  <a:srgbClr val="FF0000"/>
                </a:solidFill>
                <a:effectLst>
                  <a:outerShdw blurRad="38100" dist="38100" dir="2700000" algn="tl">
                    <a:srgbClr val="000000">
                      <a:alpha val="43137"/>
                    </a:srgbClr>
                  </a:outerShdw>
                </a:effectLst>
                <a:latin typeface="宋体" panose="02010600030101010101" pitchFamily="2" charset="-122"/>
              </a:rPr>
              <a:t>负荷：</a:t>
            </a:r>
            <a:r>
              <a:rPr lang="zh-CN" altLang="en-US" sz="2400" b="1" dirty="0">
                <a:solidFill>
                  <a:srgbClr val="253187"/>
                </a:solidFill>
                <a:effectLst>
                  <a:outerShdw blurRad="38100" dist="38100" dir="2700000" algn="tl">
                    <a:srgbClr val="000000">
                      <a:alpha val="43137"/>
                    </a:srgbClr>
                  </a:outerShdw>
                </a:effectLst>
                <a:latin typeface="宋体" panose="02010600030101010101" pitchFamily="2" charset="-122"/>
              </a:rPr>
              <a:t>正时带承受最苛刻的负荷即</a:t>
            </a:r>
            <a:r>
              <a:rPr lang="en-US" altLang="zh-CN" sz="2400" b="1" dirty="0">
                <a:solidFill>
                  <a:srgbClr val="253187"/>
                </a:solidFill>
                <a:effectLst>
                  <a:outerShdw blurRad="38100" dist="38100" dir="2700000" algn="tl">
                    <a:srgbClr val="000000">
                      <a:alpha val="43137"/>
                    </a:srgbClr>
                  </a:outerShdw>
                </a:effectLst>
                <a:latin typeface="宋体" panose="02010600030101010101" pitchFamily="2" charset="-122"/>
              </a:rPr>
              <a:t>:</a:t>
            </a:r>
            <a:r>
              <a:rPr lang="zh-CN" altLang="en-US" sz="2400" b="1" dirty="0">
                <a:solidFill>
                  <a:srgbClr val="253187"/>
                </a:solidFill>
                <a:effectLst>
                  <a:outerShdw blurRad="38100" dist="38100" dir="2700000" algn="tl">
                    <a:srgbClr val="000000">
                      <a:alpha val="43137"/>
                    </a:srgbClr>
                  </a:outerShdw>
                </a:effectLst>
                <a:latin typeface="宋体" panose="02010600030101010101" pitchFamily="2" charset="-122"/>
              </a:rPr>
              <a:t>高转速、剧烈振动、较大温差。正时带承受拉应力。此外还必须能以很小的弯曲度围绕正时带轮运行。弯曲力作用在正时带齿上。正时带齿与正时带轮之间的形状配合使正时带齿磨损</a:t>
            </a:r>
            <a:r>
              <a:rPr lang="zh-CN" altLang="en-US" sz="3500" b="1" dirty="0">
                <a:solidFill>
                  <a:srgbClr val="253187"/>
                </a:solidFill>
                <a:effectLst>
                  <a:outerShdw blurRad="38100" dist="38100" dir="2700000" algn="tl">
                    <a:srgbClr val="000000">
                      <a:alpha val="43137"/>
                    </a:srgbClr>
                  </a:outerShdw>
                </a:effectLst>
                <a:latin typeface="宋体" panose="02010600030101010101" pitchFamily="2" charset="-122"/>
              </a:rPr>
              <a:t>。</a:t>
            </a:r>
            <a:endParaRPr lang="zh-CN" altLang="en-US" sz="3500" b="1" dirty="0">
              <a:gradFill>
                <a:gsLst>
                  <a:gs pos="0">
                    <a:srgbClr val="7B32B2"/>
                  </a:gs>
                  <a:gs pos="100000">
                    <a:srgbClr val="401A5D"/>
                  </a:gs>
                </a:gsLst>
                <a:lin scaled="0"/>
              </a:gradFill>
              <a:effectLst>
                <a:outerShdw blurRad="38100" dist="38100" dir="2700000" algn="tl">
                  <a:srgbClr val="000000">
                    <a:alpha val="43137"/>
                  </a:srgbClr>
                </a:outerShdw>
              </a:effectLst>
              <a:latin typeface="宋体" panose="02010600030101010101" pitchFamily="2" charset="-122"/>
            </a:endParaRPr>
          </a:p>
          <a:p>
            <a:pPr marL="0" marR="0" lvl="0" indent="0" algn="l" defTabSz="914400" rtl="0" eaLnBrk="0" fontAlgn="auto" latinLnBrk="0" hangingPunct="0">
              <a:lnSpc>
                <a:spcPct val="100000"/>
              </a:lnSpc>
              <a:spcBef>
                <a:spcPct val="0"/>
              </a:spcBef>
              <a:spcAft>
                <a:spcPts val="0"/>
              </a:spcAft>
              <a:buClrTx/>
              <a:buSzTx/>
              <a:buFontTx/>
              <a:buNone/>
              <a:defRPr/>
            </a:pPr>
            <a:endParaRPr lang="zh-CN" altLang="en-US" sz="3500" b="1" dirty="0">
              <a:gradFill>
                <a:gsLst>
                  <a:gs pos="0">
                    <a:srgbClr val="7B32B2"/>
                  </a:gs>
                  <a:gs pos="100000">
                    <a:srgbClr val="401A5D"/>
                  </a:gs>
                </a:gsLst>
                <a:lin scaled="0"/>
              </a:gradFill>
              <a:effectLst>
                <a:outerShdw blurRad="38100" dist="38100" dir="2700000" algn="tl">
                  <a:srgbClr val="000000">
                    <a:alpha val="43137"/>
                  </a:srgbClr>
                </a:outerShdw>
              </a:effectLst>
              <a:latin typeface="宋体" panose="02010600030101010101" pitchFamily="2" charset="-122"/>
              <a:sym typeface="+mn-ea"/>
            </a:endParaRPr>
          </a:p>
        </p:txBody>
      </p:sp>
      <p:pic>
        <p:nvPicPr>
          <p:cNvPr id="5" name="图片 4"/>
          <p:cNvPicPr>
            <a:picLocks noChangeAspect="1"/>
          </p:cNvPicPr>
          <p:nvPr/>
        </p:nvPicPr>
        <p:blipFill>
          <a:blip r:embed="rId1"/>
          <a:stretch>
            <a:fillRect/>
          </a:stretch>
        </p:blipFill>
        <p:spPr>
          <a:xfrm>
            <a:off x="4831715" y="3093720"/>
            <a:ext cx="4117975" cy="3065780"/>
          </a:xfrm>
          <a:prstGeom prst="rect">
            <a:avLst/>
          </a:prstGeom>
        </p:spPr>
      </p:pic>
      <p:sp>
        <p:nvSpPr>
          <p:cNvPr id="6" name="文本框 5"/>
          <p:cNvSpPr txBox="1"/>
          <p:nvPr/>
        </p:nvSpPr>
        <p:spPr>
          <a:xfrm>
            <a:off x="107315" y="3352800"/>
            <a:ext cx="4724400" cy="2461260"/>
          </a:xfrm>
          <a:prstGeom prst="rect">
            <a:avLst/>
          </a:prstGeom>
          <a:noFill/>
        </p:spPr>
        <p:txBody>
          <a:bodyPr wrap="square" rtlCol="0" anchor="t">
            <a:spAutoFit/>
          </a:bodyPr>
          <a:p>
            <a:pPr marL="0" marR="0" lvl="0" indent="0" algn="l" defTabSz="914400" rtl="0" eaLnBrk="0" fontAlgn="auto" latinLnBrk="0" hangingPunct="0">
              <a:lnSpc>
                <a:spcPct val="100000"/>
              </a:lnSpc>
              <a:spcBef>
                <a:spcPct val="0"/>
              </a:spcBef>
              <a:spcAft>
                <a:spcPts val="0"/>
              </a:spcAft>
              <a:buClrTx/>
              <a:buSzTx/>
              <a:buFontTx/>
              <a:buNone/>
              <a:defRPr/>
            </a:pPr>
            <a:r>
              <a:rPr lang="zh-CN" altLang="en-US" sz="3500" b="1" dirty="0">
                <a:solidFill>
                  <a:srgbClr val="FF0000"/>
                </a:solidFill>
                <a:effectLst>
                  <a:outerShdw blurRad="38100" dist="38100" dir="2700000" algn="tl">
                    <a:srgbClr val="000000">
                      <a:alpha val="43137"/>
                    </a:srgbClr>
                  </a:outerShdw>
                </a:effectLst>
                <a:latin typeface="宋体" panose="02010600030101010101" pitchFamily="2" charset="-122"/>
                <a:ea typeface="+mj-ea"/>
                <a:cs typeface="+mj-cs"/>
                <a:sym typeface="+mn-ea"/>
              </a:rPr>
              <a:t>2.正时带的优点：</a:t>
            </a:r>
            <a:r>
              <a:rPr lang="zh-CN" altLang="en-US" sz="2400" b="1" dirty="0">
                <a:solidFill>
                  <a:srgbClr val="253187"/>
                </a:solidFill>
                <a:effectLst>
                  <a:outerShdw blurRad="38100" dist="38100" dir="2700000" algn="tl">
                    <a:srgbClr val="000000">
                      <a:alpha val="43137"/>
                    </a:srgbClr>
                  </a:outerShdw>
                </a:effectLst>
                <a:latin typeface="宋体" panose="02010600030101010101" pitchFamily="2" charset="-122"/>
                <a:ea typeface="+mj-ea"/>
                <a:cs typeface="+mj-cs"/>
                <a:sym typeface="+mn-ea"/>
              </a:rPr>
              <a:t>质量轻、制造成本低、运行噪声小、无需润滑。</a:t>
            </a:r>
            <a:endParaRPr lang="zh-CN" altLang="en-US" sz="2400" b="1" dirty="0">
              <a:solidFill>
                <a:srgbClr val="253187"/>
              </a:solidFill>
              <a:effectLst>
                <a:outerShdw blurRad="38100" dist="38100" dir="2700000" algn="tl">
                  <a:srgbClr val="000000">
                    <a:alpha val="43137"/>
                  </a:srgbClr>
                </a:outerShdw>
              </a:effectLst>
              <a:latin typeface="宋体" panose="02010600030101010101" pitchFamily="2" charset="-122"/>
              <a:ea typeface="+mj-ea"/>
              <a:cs typeface="+mj-cs"/>
              <a:sym typeface="+mn-ea"/>
            </a:endParaRPr>
          </a:p>
          <a:p>
            <a:pPr marL="0" marR="0" lvl="0" algn="l" defTabSz="914400" rtl="0" eaLnBrk="0" fontAlgn="auto" latinLnBrk="0" hangingPunct="0">
              <a:lnSpc>
                <a:spcPct val="100000"/>
              </a:lnSpc>
              <a:spcAft>
                <a:spcPts val="0"/>
              </a:spcAft>
              <a:buClrTx/>
              <a:buSzTx/>
              <a:buFontTx/>
              <a:buNone/>
              <a:defRPr/>
            </a:pPr>
            <a:r>
              <a:rPr lang="zh-CN" altLang="en-US" sz="3500" b="1" dirty="0">
                <a:solidFill>
                  <a:srgbClr val="FF0000"/>
                </a:solidFill>
                <a:effectLst>
                  <a:outerShdw blurRad="38100" dist="38100" dir="2700000" algn="tl">
                    <a:srgbClr val="000000">
                      <a:alpha val="43137"/>
                    </a:srgbClr>
                  </a:outerShdw>
                </a:effectLst>
                <a:latin typeface="宋体" panose="02010600030101010101" pitchFamily="2" charset="-122"/>
                <a:ea typeface="+mj-ea"/>
                <a:cs typeface="+mj-cs"/>
                <a:sym typeface="+mn-ea"/>
              </a:rPr>
              <a:t>3.缺点：</a:t>
            </a:r>
            <a:r>
              <a:rPr lang="zh-CN" altLang="en-US" sz="2400" b="1" dirty="0">
                <a:solidFill>
                  <a:srgbClr val="253187"/>
                </a:solidFill>
                <a:effectLst>
                  <a:outerShdw blurRad="38100" dist="38100" dir="2700000" algn="tl">
                    <a:srgbClr val="000000">
                      <a:alpha val="43137"/>
                    </a:srgbClr>
                  </a:outerShdw>
                </a:effectLst>
                <a:latin typeface="宋体" panose="02010600030101010101" pitchFamily="2" charset="-122"/>
                <a:ea typeface="+mj-ea"/>
                <a:cs typeface="+mj-cs"/>
                <a:sym typeface="+mn-ea"/>
              </a:rPr>
              <a:t>正时带不得弯折且必须保持无机油。因磨损需定期更换正时带。正时带由纤维增强复合材料制成。</a:t>
            </a:r>
            <a:endParaRPr lang="zh-CN" altLang="en-US" sz="2400" b="1" dirty="0">
              <a:solidFill>
                <a:srgbClr val="253187"/>
              </a:solidFill>
              <a:effectLst>
                <a:outerShdw blurRad="38100" dist="38100" dir="2700000" algn="tl">
                  <a:srgbClr val="000000">
                    <a:alpha val="43137"/>
                  </a:srgbClr>
                </a:outerShdw>
              </a:effectLst>
              <a:latin typeface="宋体" panose="02010600030101010101" pitchFamily="2" charset="-122"/>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5410"/>
                                        </p:tgtEl>
                                        <p:attrNameLst>
                                          <p:attrName>style.visibility</p:attrName>
                                        </p:attrNameLst>
                                      </p:cBhvr>
                                      <p:to>
                                        <p:strVal val="visible"/>
                                      </p:to>
                                    </p:set>
                                    <p:anim calcmode="lin" valueType="num">
                                      <p:cBhvr additive="base">
                                        <p:cTn id="7" dur="500" fill="hold"/>
                                        <p:tgtEl>
                                          <p:spTgt spid="145410"/>
                                        </p:tgtEl>
                                        <p:attrNameLst>
                                          <p:attrName>ppt_x</p:attrName>
                                        </p:attrNameLst>
                                      </p:cBhvr>
                                      <p:tavLst>
                                        <p:tav tm="0">
                                          <p:val>
                                            <p:strVal val="0-#ppt_w/2"/>
                                          </p:val>
                                        </p:tav>
                                        <p:tav tm="100000">
                                          <p:val>
                                            <p:strVal val="#ppt_x"/>
                                          </p:val>
                                        </p:tav>
                                      </p:tavLst>
                                    </p:anim>
                                    <p:anim calcmode="lin" valueType="num">
                                      <p:cBhvr additive="base">
                                        <p:cTn id="8" dur="500" fill="hold"/>
                                        <p:tgtEl>
                                          <p:spTgt spid="1454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bldLvl="0" animBg="1"/>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7315" y="1235710"/>
            <a:ext cx="3753485" cy="5139055"/>
          </a:xfrm>
          <a:prstGeom prst="rect">
            <a:avLst/>
          </a:prstGeom>
          <a:noFill/>
        </p:spPr>
        <p:txBody>
          <a:bodyPr wrap="square" rtlCol="0" anchor="t">
            <a:spAutoFit/>
          </a:bodyPr>
          <a:p>
            <a:r>
              <a:rPr lang="en-US" altLang="zh-CN" sz="4000" b="1" dirty="0">
                <a:solidFill>
                  <a:srgbClr val="FF0000"/>
                </a:solidFill>
                <a:effectLst>
                  <a:outerShdw blurRad="38100" dist="38100" dir="2700000" algn="tl">
                    <a:srgbClr val="000000">
                      <a:alpha val="43137"/>
                    </a:srgbClr>
                  </a:outerShdw>
                </a:effectLst>
                <a:latin typeface="宋体" panose="02010600030101010101" pitchFamily="2" charset="-122"/>
                <a:ea typeface="+mj-ea"/>
                <a:cs typeface="+mj-cs"/>
              </a:rPr>
              <a:t>4.</a:t>
            </a:r>
            <a:r>
              <a:rPr lang="zh-CN" altLang="en-US" sz="4000" b="1" dirty="0">
                <a:solidFill>
                  <a:srgbClr val="FF0000"/>
                </a:solidFill>
                <a:effectLst>
                  <a:outerShdw blurRad="38100" dist="38100" dir="2700000" algn="tl">
                    <a:srgbClr val="000000">
                      <a:alpha val="43137"/>
                    </a:srgbClr>
                  </a:outerShdw>
                </a:effectLst>
                <a:latin typeface="宋体" panose="02010600030101010101" pitchFamily="2" charset="-122"/>
                <a:ea typeface="+mj-ea"/>
                <a:cs typeface="+mj-cs"/>
              </a:rPr>
              <a:t>后果</a:t>
            </a:r>
            <a:endParaRPr lang="zh-CN" altLang="en-US" sz="4000" b="1" dirty="0">
              <a:solidFill>
                <a:srgbClr val="FF0000"/>
              </a:solidFill>
              <a:effectLst>
                <a:outerShdw blurRad="38100" dist="38100" dir="2700000" algn="tl">
                  <a:srgbClr val="000000">
                    <a:alpha val="43137"/>
                  </a:srgbClr>
                </a:outerShdw>
              </a:effectLst>
              <a:latin typeface="宋体" panose="02010600030101010101" pitchFamily="2" charset="-122"/>
              <a:ea typeface="+mj-ea"/>
              <a:cs typeface="+mj-cs"/>
            </a:endParaRPr>
          </a:p>
          <a:p>
            <a:r>
              <a:rPr lang="zh-CN" altLang="en-US" sz="2400" b="1" dirty="0">
                <a:effectLst>
                  <a:outerShdw blurRad="38100" dist="38100" dir="2700000" algn="tl">
                    <a:srgbClr val="000000">
                      <a:alpha val="43137"/>
                    </a:srgbClr>
                  </a:outerShdw>
                </a:effectLst>
                <a:latin typeface="宋体" panose="02010600030101010101" pitchFamily="2" charset="-122"/>
                <a:ea typeface="+mj-ea"/>
                <a:cs typeface="+mj-cs"/>
              </a:rPr>
              <a:t>   </a:t>
            </a:r>
            <a:r>
              <a:rPr lang="zh-CN" altLang="en-US" sz="3200" b="1" dirty="0">
                <a:solidFill>
                  <a:srgbClr val="253187"/>
                </a:solidFill>
                <a:effectLst>
                  <a:outerShdw blurRad="38100" dist="38100" dir="2700000" algn="tl">
                    <a:srgbClr val="000000">
                      <a:alpha val="43137"/>
                    </a:srgbClr>
                  </a:outerShdw>
                </a:effectLst>
                <a:latin typeface="宋体" panose="02010600030101010101" pitchFamily="2" charset="-122"/>
                <a:ea typeface="+mj-ea"/>
                <a:cs typeface="+mj-cs"/>
              </a:rPr>
              <a:t>在应力作用下产生：裂纹、散线、侧面鼓起、磨损。正时带的这些变化导致凸轮轴与曲轴的上止点位置不再相配。正时带断裂可能造成发动机严重损坏。</a:t>
            </a:r>
            <a:endParaRPr lang="zh-CN" altLang="en-US" sz="3200" b="1" dirty="0">
              <a:solidFill>
                <a:srgbClr val="253187"/>
              </a:solidFill>
              <a:effectLst>
                <a:outerShdw blurRad="38100" dist="38100" dir="2700000" algn="tl">
                  <a:srgbClr val="000000">
                    <a:alpha val="43137"/>
                  </a:srgbClr>
                </a:outerShdw>
              </a:effectLst>
              <a:latin typeface="宋体" panose="02010600030101010101" pitchFamily="2" charset="-122"/>
              <a:ea typeface="+mj-ea"/>
              <a:cs typeface="+mj-cs"/>
            </a:endParaRPr>
          </a:p>
        </p:txBody>
      </p:sp>
      <p:graphicFrame>
        <p:nvGraphicFramePr>
          <p:cNvPr id="5" name="对象 4"/>
          <p:cNvGraphicFramePr/>
          <p:nvPr/>
        </p:nvGraphicFramePr>
        <p:xfrm>
          <a:off x="3698240" y="1471930"/>
          <a:ext cx="5275580" cy="4902835"/>
        </p:xfrm>
        <a:graphic>
          <a:graphicData uri="http://schemas.openxmlformats.org/presentationml/2006/ole">
            <mc:AlternateContent xmlns:mc="http://schemas.openxmlformats.org/markup-compatibility/2006">
              <mc:Choice xmlns:v="urn:schemas-microsoft-com:vml" Requires="v">
                <p:oleObj spid="_x0000_s6" name="" r:id="rId1" imgW="6296025" imgH="4791075" progId="Paint.Picture">
                  <p:embed/>
                </p:oleObj>
              </mc:Choice>
              <mc:Fallback>
                <p:oleObj name="" r:id="rId1" imgW="6296025" imgH="4791075" progId="Paint.Picture">
                  <p:embed/>
                  <p:pic>
                    <p:nvPicPr>
                      <p:cNvPr id="0" name="图片 5"/>
                      <p:cNvPicPr/>
                      <p:nvPr/>
                    </p:nvPicPr>
                    <p:blipFill>
                      <a:blip r:embed="rId2"/>
                      <a:stretch>
                        <a:fillRect/>
                      </a:stretch>
                    </p:blipFill>
                    <p:spPr>
                      <a:xfrm>
                        <a:off x="3698240" y="1471930"/>
                        <a:ext cx="5275580" cy="4902835"/>
                      </a:xfrm>
                      <a:prstGeom prst="rect">
                        <a:avLst/>
                      </a:prstGeom>
                    </p:spPr>
                  </p:pic>
                </p:oleObj>
              </mc:Fallback>
            </mc:AlternateContent>
          </a:graphicData>
        </a:graphic>
      </p:graphicFrame>
      <p:sp>
        <p:nvSpPr>
          <p:cNvPr id="8" name="Rectangle 2"/>
          <p:cNvSpPr>
            <a:spLocks noGrp="1" noChangeArrowheads="1"/>
          </p:cNvSpPr>
          <p:nvPr>
            <p:ph type="title"/>
          </p:nvPr>
        </p:nvSpPr>
        <p:spPr>
          <a:xfrm>
            <a:off x="107315" y="156210"/>
            <a:ext cx="8942705" cy="533400"/>
          </a:xfrm>
          <a:solidFill>
            <a:srgbClr val="FFFFFF"/>
          </a:solidFill>
        </p:spPr>
        <p:txBody>
          <a:bodyPr vert="horz" wrap="square" lIns="91440" tIns="45720" rIns="91440" bIns="45720" numCol="1" rtlCol="0" anchor="t" anchorCtr="0" compatLnSpc="1">
            <a:normAutofit fontScale="90000"/>
          </a:bodyPr>
          <a:p>
            <a:pPr marL="0" marR="0" lvl="0" indent="0" algn="l" defTabSz="914400" rtl="0" eaLnBrk="0" fontAlgn="auto" latinLnBrk="0" hangingPunct="0">
              <a:lnSpc>
                <a:spcPct val="100000"/>
              </a:lnSpc>
              <a:spcBef>
                <a:spcPct val="0"/>
              </a:spcBef>
              <a:spcAft>
                <a:spcPts val="0"/>
              </a:spcAft>
              <a:buClrTx/>
              <a:buSzTx/>
              <a:buFontTx/>
              <a:buNone/>
              <a:defRPr/>
            </a:pPr>
            <a:r>
              <a:rPr lang="en-US" altLang="zh-CN" sz="4000" b="1" dirty="0">
                <a:solidFill>
                  <a:srgbClr val="FF00FF"/>
                </a:solidFill>
                <a:effectLst>
                  <a:outerShdw blurRad="38100" dist="38100" dir="2700000" algn="tl">
                    <a:srgbClr val="000000">
                      <a:alpha val="43137"/>
                    </a:srgbClr>
                  </a:outerShdw>
                </a:effectLst>
                <a:latin typeface="宋体" panose="02010600030101010101" pitchFamily="2" charset="-122"/>
                <a:sym typeface="+mn-ea"/>
              </a:rPr>
              <a:t>2.1.1</a:t>
            </a:r>
            <a:r>
              <a:rPr lang="zh-CN" altLang="en-US" sz="4000" b="1" dirty="0">
                <a:solidFill>
                  <a:srgbClr val="FF00FF"/>
                </a:solidFill>
                <a:effectLst>
                  <a:outerShdw blurRad="38100" dist="38100" dir="2700000" algn="tl">
                    <a:srgbClr val="000000">
                      <a:alpha val="43137"/>
                    </a:srgbClr>
                  </a:outerShdw>
                </a:effectLst>
                <a:latin typeface="宋体" panose="02010600030101010101" pitchFamily="2" charset="-122"/>
                <a:sym typeface="+mn-ea"/>
              </a:rPr>
              <a:t>齿形</a:t>
            </a:r>
            <a:r>
              <a:rPr lang="zh-CN" altLang="zh-CN" sz="4000" b="1" dirty="0">
                <a:solidFill>
                  <a:srgbClr val="FF00FF"/>
                </a:solidFill>
                <a:effectLst>
                  <a:outerShdw blurRad="38100" dist="38100" dir="2700000" algn="tl">
                    <a:srgbClr val="000000">
                      <a:alpha val="43137"/>
                    </a:srgbClr>
                  </a:outerShdw>
                </a:effectLst>
                <a:latin typeface="宋体" panose="02010600030101010101" pitchFamily="2" charset="-122"/>
                <a:sym typeface="+mn-ea"/>
              </a:rPr>
              <a:t>带传动装置传动装置运行条件</a:t>
            </a:r>
            <a:endParaRPr lang="zh-CN" altLang="zh-CN" sz="4000" b="1" dirty="0">
              <a:solidFill>
                <a:srgbClr val="FF00FF"/>
              </a:solidFill>
              <a:effectLst>
                <a:outerShdw blurRad="38100" dist="38100" dir="2700000" algn="tl">
                  <a:srgbClr val="000000">
                    <a:alpha val="43137"/>
                  </a:srgbClr>
                </a:outerShdw>
              </a:effectLst>
              <a:latin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7189" name="图片 477188" descr="Bild_2"/>
          <p:cNvPicPr>
            <a:picLocks noChangeAspect="1"/>
          </p:cNvPicPr>
          <p:nvPr/>
        </p:nvPicPr>
        <p:blipFill>
          <a:blip r:embed="rId1"/>
          <a:stretch>
            <a:fillRect/>
          </a:stretch>
        </p:blipFill>
        <p:spPr>
          <a:xfrm>
            <a:off x="755650" y="1268413"/>
            <a:ext cx="7075488" cy="5307012"/>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 name="对象 5"/>
          <p:cNvGraphicFramePr/>
          <p:nvPr/>
        </p:nvGraphicFramePr>
        <p:xfrm>
          <a:off x="4083050" y="1294765"/>
          <a:ext cx="4432300" cy="4613910"/>
        </p:xfrm>
        <a:graphic>
          <a:graphicData uri="http://schemas.openxmlformats.org/presentationml/2006/ole">
            <mc:AlternateContent xmlns:mc="http://schemas.openxmlformats.org/markup-compatibility/2006">
              <mc:Choice xmlns:v="urn:schemas-microsoft-com:vml" Requires="v">
                <p:oleObj spid="_x0000_s7" name="" r:id="rId1" imgW="4429125" imgH="4610100" progId="Paint.Picture">
                  <p:embed/>
                </p:oleObj>
              </mc:Choice>
              <mc:Fallback>
                <p:oleObj name="" r:id="rId1" imgW="4429125" imgH="4610100" progId="Paint.Picture">
                  <p:embed/>
                  <p:pic>
                    <p:nvPicPr>
                      <p:cNvPr id="0" name="图片 6"/>
                      <p:cNvPicPr/>
                      <p:nvPr/>
                    </p:nvPicPr>
                    <p:blipFill>
                      <a:blip r:embed="rId2"/>
                      <a:stretch>
                        <a:fillRect/>
                      </a:stretch>
                    </p:blipFill>
                    <p:spPr>
                      <a:xfrm>
                        <a:off x="4083050" y="1294765"/>
                        <a:ext cx="4432300" cy="4613910"/>
                      </a:xfrm>
                      <a:prstGeom prst="rect">
                        <a:avLst/>
                      </a:prstGeom>
                    </p:spPr>
                  </p:pic>
                </p:oleObj>
              </mc:Fallback>
            </mc:AlternateContent>
          </a:graphicData>
        </a:graphic>
      </p:graphicFrame>
      <p:pic>
        <p:nvPicPr>
          <p:cNvPr id="13" name="图片 12" descr="Bild_2"/>
          <p:cNvPicPr>
            <a:picLocks noChangeAspect="1"/>
          </p:cNvPicPr>
          <p:nvPr/>
        </p:nvPicPr>
        <p:blipFill>
          <a:blip r:embed="rId3"/>
          <a:stretch>
            <a:fillRect/>
          </a:stretch>
        </p:blipFill>
        <p:spPr>
          <a:xfrm>
            <a:off x="777240" y="1268413"/>
            <a:ext cx="7075488" cy="5307012"/>
          </a:xfrm>
          <a:prstGeom prst="rect">
            <a:avLst/>
          </a:prstGeom>
          <a:noFill/>
          <a:ln w="9525">
            <a:noFill/>
          </a:ln>
        </p:spPr>
      </p:pic>
      <p:sp>
        <p:nvSpPr>
          <p:cNvPr id="14" name="文本框 13"/>
          <p:cNvSpPr txBox="1"/>
          <p:nvPr/>
        </p:nvSpPr>
        <p:spPr>
          <a:xfrm>
            <a:off x="5056188" y="2586038"/>
            <a:ext cx="1006475" cy="274637"/>
          </a:xfrm>
          <a:prstGeom prst="rect">
            <a:avLst/>
          </a:prstGeom>
          <a:noFill/>
          <a:ln w="9525">
            <a:noFill/>
          </a:ln>
        </p:spPr>
        <p:txBody>
          <a:bodyPr wrap="none" anchor="t">
            <a:spAutoFit/>
          </a:bodyPr>
          <a:p>
            <a:pPr eaLnBrk="0" hangingPunct="0">
              <a:spcBef>
                <a:spcPct val="0"/>
              </a:spcBef>
            </a:pPr>
            <a:r>
              <a:rPr lang="en-GB" altLang="zh-CN" sz="1200" b="0" i="0">
                <a:solidFill>
                  <a:srgbClr val="000000"/>
                </a:solidFill>
                <a:ea typeface="宋体" panose="02010600030101010101" pitchFamily="2" charset="-122"/>
              </a:rPr>
              <a:t>2. </a:t>
            </a:r>
            <a:r>
              <a:rPr lang="zh-CN" altLang="en-GB" sz="1200" b="0" i="0" dirty="0">
                <a:solidFill>
                  <a:srgbClr val="000000"/>
                </a:solidFill>
                <a:ea typeface="宋体" panose="02010600030101010101" pitchFamily="2" charset="-122"/>
              </a:rPr>
              <a:t>正时驱动 </a:t>
            </a:r>
            <a:endParaRPr lang="zh-CN" altLang="en-GB" sz="1200" b="0" i="0" dirty="0">
              <a:solidFill>
                <a:schemeClr val="tx2"/>
              </a:solidFill>
              <a:ea typeface="宋体" panose="02010600030101010101" pitchFamily="2" charset="-122"/>
            </a:endParaRPr>
          </a:p>
        </p:txBody>
      </p:sp>
      <p:sp>
        <p:nvSpPr>
          <p:cNvPr id="15" name="文本框 14"/>
          <p:cNvSpPr txBox="1"/>
          <p:nvPr/>
        </p:nvSpPr>
        <p:spPr>
          <a:xfrm>
            <a:off x="5200650" y="5394325"/>
            <a:ext cx="1158875" cy="274638"/>
          </a:xfrm>
          <a:prstGeom prst="rect">
            <a:avLst/>
          </a:prstGeom>
          <a:noFill/>
          <a:ln w="9525">
            <a:noFill/>
          </a:ln>
        </p:spPr>
        <p:txBody>
          <a:bodyPr wrap="none" anchor="t">
            <a:spAutoFit/>
          </a:bodyPr>
          <a:p>
            <a:pPr eaLnBrk="0" hangingPunct="0">
              <a:spcBef>
                <a:spcPct val="0"/>
              </a:spcBef>
            </a:pPr>
            <a:r>
              <a:rPr lang="en-GB" altLang="zh-CN" sz="1200" b="0" i="0">
                <a:solidFill>
                  <a:srgbClr val="000000"/>
                </a:solidFill>
                <a:ea typeface="宋体" panose="02010600030101010101" pitchFamily="2" charset="-122"/>
              </a:rPr>
              <a:t>1. </a:t>
            </a:r>
            <a:r>
              <a:rPr lang="zh-CN" altLang="en-GB" sz="1200" b="0" i="0" dirty="0">
                <a:solidFill>
                  <a:srgbClr val="000000"/>
                </a:solidFill>
                <a:ea typeface="宋体" panose="02010600030101010101" pitchFamily="2" charset="-122"/>
              </a:rPr>
              <a:t>平衡轴驱动 </a:t>
            </a:r>
            <a:endParaRPr lang="zh-CN" altLang="en-GB" sz="1200" b="0" i="0" dirty="0">
              <a:solidFill>
                <a:schemeClr val="tx2"/>
              </a:solidFill>
              <a:ea typeface="宋体" panose="02010600030101010101" pitchFamily="2" charset="-122"/>
            </a:endParaRPr>
          </a:p>
        </p:txBody>
      </p:sp>
      <p:sp>
        <p:nvSpPr>
          <p:cNvPr id="16" name="文本框 15"/>
          <p:cNvSpPr txBox="1"/>
          <p:nvPr/>
        </p:nvSpPr>
        <p:spPr>
          <a:xfrm>
            <a:off x="1263333" y="5681663"/>
            <a:ext cx="1158875" cy="274637"/>
          </a:xfrm>
          <a:prstGeom prst="rect">
            <a:avLst/>
          </a:prstGeom>
          <a:noFill/>
          <a:ln w="9525">
            <a:noFill/>
          </a:ln>
        </p:spPr>
        <p:txBody>
          <a:bodyPr wrap="none" anchor="t">
            <a:spAutoFit/>
          </a:bodyPr>
          <a:p>
            <a:pPr eaLnBrk="0" hangingPunct="0">
              <a:spcBef>
                <a:spcPct val="0"/>
              </a:spcBef>
            </a:pPr>
            <a:r>
              <a:rPr lang="en-GB" altLang="zh-CN" sz="1200" b="0" i="0">
                <a:solidFill>
                  <a:srgbClr val="000000"/>
                </a:solidFill>
                <a:ea typeface="宋体" panose="02010600030101010101" pitchFamily="2" charset="-122"/>
              </a:rPr>
              <a:t>3. </a:t>
            </a:r>
            <a:r>
              <a:rPr lang="zh-CN" altLang="en-GB" sz="1200" b="0" i="0" dirty="0">
                <a:solidFill>
                  <a:srgbClr val="000000"/>
                </a:solidFill>
                <a:ea typeface="宋体" panose="02010600030101010101" pitchFamily="2" charset="-122"/>
              </a:rPr>
              <a:t>机油泵驱动 </a:t>
            </a:r>
            <a:endParaRPr lang="zh-CN" altLang="en-GB" sz="1200" b="0" i="0" dirty="0">
              <a:solidFill>
                <a:schemeClr val="tx2"/>
              </a:solidFill>
              <a:ea typeface="宋体" panose="02010600030101010101" pitchFamily="2" charset="-122"/>
            </a:endParaRPr>
          </a:p>
        </p:txBody>
      </p:sp>
      <p:sp>
        <p:nvSpPr>
          <p:cNvPr id="477197" name="直接连接符 477196"/>
          <p:cNvSpPr/>
          <p:nvPr/>
        </p:nvSpPr>
        <p:spPr>
          <a:xfrm rot="6113319" flipH="1" flipV="1">
            <a:off x="2831783" y="5472113"/>
            <a:ext cx="71437" cy="831850"/>
          </a:xfrm>
          <a:prstGeom prst="line">
            <a:avLst/>
          </a:prstGeom>
          <a:ln w="19050" cap="flat" cmpd="sng">
            <a:solidFill>
              <a:schemeClr val="tx1"/>
            </a:solidFill>
            <a:prstDash val="solid"/>
            <a:headEnd type="none" w="med" len="med"/>
            <a:tailEnd type="none" w="med" len="med"/>
          </a:ln>
        </p:spPr>
      </p:sp>
      <p:sp>
        <p:nvSpPr>
          <p:cNvPr id="477199" name="直接连接符 477198"/>
          <p:cNvSpPr/>
          <p:nvPr/>
        </p:nvSpPr>
        <p:spPr>
          <a:xfrm rot="6113319" flipH="1">
            <a:off x="4673600" y="4843463"/>
            <a:ext cx="71438" cy="1027112"/>
          </a:xfrm>
          <a:prstGeom prst="line">
            <a:avLst/>
          </a:prstGeom>
          <a:ln w="19050" cap="flat" cmpd="sng">
            <a:solidFill>
              <a:schemeClr val="tx1"/>
            </a:solidFill>
            <a:prstDash val="solid"/>
            <a:headEnd type="none" w="med" len="med"/>
            <a:tailEnd type="none" w="med" len="med"/>
          </a:ln>
        </p:spPr>
      </p:sp>
      <p:sp>
        <p:nvSpPr>
          <p:cNvPr id="477201" name="直接连接符 477200"/>
          <p:cNvSpPr/>
          <p:nvPr/>
        </p:nvSpPr>
        <p:spPr>
          <a:xfrm rot="6113319" flipH="1" flipV="1">
            <a:off x="4419600" y="2322513"/>
            <a:ext cx="287338" cy="865187"/>
          </a:xfrm>
          <a:prstGeom prst="line">
            <a:avLst/>
          </a:prstGeom>
          <a:ln w="19050" cap="flat" cmpd="sng">
            <a:solidFill>
              <a:schemeClr val="tx1"/>
            </a:solidFill>
            <a:prstDash val="solid"/>
            <a:headEnd type="none" w="med" len="med"/>
            <a:tailEnd type="none" w="med" len="med"/>
          </a:ln>
        </p:spPr>
      </p:sp>
      <p:sp>
        <p:nvSpPr>
          <p:cNvPr id="17" name="文本框 16"/>
          <p:cNvSpPr txBox="1"/>
          <p:nvPr/>
        </p:nvSpPr>
        <p:spPr>
          <a:xfrm>
            <a:off x="1372553" y="3573463"/>
            <a:ext cx="989012" cy="274637"/>
          </a:xfrm>
          <a:prstGeom prst="rect">
            <a:avLst/>
          </a:prstGeom>
          <a:noFill/>
          <a:ln w="9525">
            <a:noFill/>
          </a:ln>
        </p:spPr>
        <p:txBody>
          <a:bodyPr wrap="none" anchor="t">
            <a:spAutoFit/>
          </a:bodyPr>
          <a:p>
            <a:pPr eaLnBrk="0" hangingPunct="0">
              <a:spcBef>
                <a:spcPct val="0"/>
              </a:spcBef>
            </a:pPr>
            <a:r>
              <a:rPr lang="zh-CN" altLang="en-GB" sz="1200" b="0" i="0" dirty="0">
                <a:solidFill>
                  <a:srgbClr val="000000"/>
                </a:solidFill>
                <a:ea typeface="宋体" panose="02010600030101010101" pitchFamily="2" charset="-122"/>
              </a:rPr>
              <a:t>正时张紧器 </a:t>
            </a:r>
            <a:endParaRPr lang="zh-CN" altLang="en-GB" sz="1200" b="0" i="0" dirty="0">
              <a:solidFill>
                <a:schemeClr val="tx2"/>
              </a:solidFill>
              <a:ea typeface="宋体" panose="02010600030101010101" pitchFamily="2" charset="-122"/>
            </a:endParaRPr>
          </a:p>
        </p:txBody>
      </p:sp>
      <p:sp>
        <p:nvSpPr>
          <p:cNvPr id="18" name="文本框 17"/>
          <p:cNvSpPr txBox="1"/>
          <p:nvPr/>
        </p:nvSpPr>
        <p:spPr>
          <a:xfrm>
            <a:off x="1083628" y="4529138"/>
            <a:ext cx="989012" cy="274637"/>
          </a:xfrm>
          <a:prstGeom prst="rect">
            <a:avLst/>
          </a:prstGeom>
          <a:noFill/>
          <a:ln w="9525">
            <a:noFill/>
          </a:ln>
        </p:spPr>
        <p:txBody>
          <a:bodyPr wrap="none" anchor="t">
            <a:spAutoFit/>
          </a:bodyPr>
          <a:p>
            <a:pPr eaLnBrk="0" hangingPunct="0">
              <a:spcBef>
                <a:spcPct val="0"/>
              </a:spcBef>
            </a:pPr>
            <a:r>
              <a:rPr lang="zh-CN" altLang="en-GB" sz="1200" b="0" i="0" dirty="0">
                <a:solidFill>
                  <a:srgbClr val="000000"/>
                </a:solidFill>
                <a:ea typeface="宋体" panose="02010600030101010101" pitchFamily="2" charset="-122"/>
              </a:rPr>
              <a:t>拧入张紧器 </a:t>
            </a:r>
            <a:endParaRPr lang="zh-CN" altLang="en-GB" sz="1200" b="0" i="0" dirty="0">
              <a:solidFill>
                <a:schemeClr val="tx2"/>
              </a:solidFill>
              <a:ea typeface="宋体" panose="02010600030101010101" pitchFamily="2" charset="-122"/>
            </a:endParaRPr>
          </a:p>
        </p:txBody>
      </p:sp>
      <p:sp>
        <p:nvSpPr>
          <p:cNvPr id="19" name="文本框 18"/>
          <p:cNvSpPr txBox="1"/>
          <p:nvPr/>
        </p:nvSpPr>
        <p:spPr>
          <a:xfrm>
            <a:off x="4767263" y="6042025"/>
            <a:ext cx="836612" cy="274638"/>
          </a:xfrm>
          <a:prstGeom prst="rect">
            <a:avLst/>
          </a:prstGeom>
          <a:noFill/>
          <a:ln w="9525">
            <a:noFill/>
          </a:ln>
        </p:spPr>
        <p:txBody>
          <a:bodyPr wrap="none" anchor="t">
            <a:spAutoFit/>
          </a:bodyPr>
          <a:p>
            <a:pPr eaLnBrk="0" hangingPunct="0">
              <a:spcBef>
                <a:spcPct val="0"/>
              </a:spcBef>
            </a:pPr>
            <a:r>
              <a:rPr lang="zh-CN" altLang="en-GB" sz="1200" b="0" i="0" dirty="0">
                <a:solidFill>
                  <a:srgbClr val="000000"/>
                </a:solidFill>
                <a:ea typeface="宋体" panose="02010600030101010101" pitchFamily="2" charset="-122"/>
              </a:rPr>
              <a:t>油泵张紧 </a:t>
            </a:r>
            <a:endParaRPr lang="zh-CN" altLang="en-GB" sz="1200" b="0" i="0" dirty="0">
              <a:solidFill>
                <a:schemeClr val="tx2"/>
              </a:solidFill>
              <a:ea typeface="宋体" panose="02010600030101010101" pitchFamily="2" charset="-122"/>
            </a:endParaRPr>
          </a:p>
        </p:txBody>
      </p:sp>
      <p:sp>
        <p:nvSpPr>
          <p:cNvPr id="477206" name="直接连接符 477205"/>
          <p:cNvSpPr/>
          <p:nvPr/>
        </p:nvSpPr>
        <p:spPr>
          <a:xfrm rot="6113319" flipH="1">
            <a:off x="4162108" y="5351463"/>
            <a:ext cx="136525" cy="1236662"/>
          </a:xfrm>
          <a:prstGeom prst="line">
            <a:avLst/>
          </a:prstGeom>
          <a:ln w="19050" cap="flat" cmpd="sng">
            <a:solidFill>
              <a:schemeClr val="tx1"/>
            </a:solidFill>
            <a:prstDash val="solid"/>
            <a:headEnd type="none" w="med" len="med"/>
            <a:tailEnd type="none" w="med" len="med"/>
          </a:ln>
        </p:spPr>
      </p:sp>
      <p:sp>
        <p:nvSpPr>
          <p:cNvPr id="477208" name="直接连接符 477207"/>
          <p:cNvSpPr/>
          <p:nvPr/>
        </p:nvSpPr>
        <p:spPr>
          <a:xfrm rot="6113319" flipH="1" flipV="1">
            <a:off x="2420620" y="4292600"/>
            <a:ext cx="188913" cy="858838"/>
          </a:xfrm>
          <a:prstGeom prst="line">
            <a:avLst/>
          </a:prstGeom>
          <a:ln w="19050" cap="flat" cmpd="sng">
            <a:solidFill>
              <a:schemeClr val="tx1"/>
            </a:solidFill>
            <a:prstDash val="solid"/>
            <a:headEnd type="none" w="med" len="med"/>
            <a:tailEnd type="none" w="med" len="med"/>
          </a:ln>
        </p:spPr>
      </p:sp>
      <p:sp>
        <p:nvSpPr>
          <p:cNvPr id="477210" name="直接连接符 477209"/>
          <p:cNvSpPr/>
          <p:nvPr/>
        </p:nvSpPr>
        <p:spPr>
          <a:xfrm rot="6113319" flipH="1">
            <a:off x="2409190" y="3773488"/>
            <a:ext cx="463550" cy="595312"/>
          </a:xfrm>
          <a:prstGeom prst="line">
            <a:avLst/>
          </a:prstGeom>
          <a:ln w="19050" cap="flat" cmpd="sng">
            <a:solidFill>
              <a:schemeClr val="tx1"/>
            </a:solidFill>
            <a:prstDash val="solid"/>
            <a:headEnd type="none" w="med" len="med"/>
            <a:tailEnd type="none" w="med" len="med"/>
          </a:ln>
        </p:spPr>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804</Words>
  <Application>WPS 演示</Application>
  <PresentationFormat>全屏显示(4:3)</PresentationFormat>
  <Paragraphs>86</Paragraphs>
  <Slides>17</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4</vt:i4>
      </vt:variant>
      <vt:variant>
        <vt:lpstr>幻灯片标题</vt:lpstr>
      </vt:variant>
      <vt:variant>
        <vt:i4>17</vt:i4>
      </vt:variant>
    </vt:vector>
  </HeadingPairs>
  <TitlesOfParts>
    <vt:vector size="29" baseType="lpstr">
      <vt:lpstr>Arial</vt:lpstr>
      <vt:lpstr>宋体</vt:lpstr>
      <vt:lpstr>Wingdings</vt:lpstr>
      <vt:lpstr>Calibri</vt:lpstr>
      <vt:lpstr>黑体</vt:lpstr>
      <vt:lpstr>微软雅黑</vt:lpstr>
      <vt:lpstr>Arial Unicode MS</vt:lpstr>
      <vt:lpstr>Office 主题</vt:lpstr>
      <vt:lpstr>Paint.Picture</vt:lpstr>
      <vt:lpstr>Paint.Picture</vt:lpstr>
      <vt:lpstr>Paint.Picture</vt:lpstr>
      <vt:lpstr>Paint.Picture</vt:lpstr>
      <vt:lpstr> 2.1.2 链条传动机构</vt:lpstr>
      <vt:lpstr> 2.1.2链条传动机构</vt:lpstr>
      <vt:lpstr>  2.1.1齿形带传动装置 功能元件和功能模块</vt:lpstr>
      <vt:lpstr>  2.1.2链条传动机构功能元件和功能模块</vt:lpstr>
      <vt:lpstr>  2.1.2链条传动机构功能元件和功能模块</vt:lpstr>
      <vt:lpstr>2.1.1齿形带传动装置传动装置运行条件</vt:lpstr>
      <vt:lpstr>2.1.1齿形带传动装置传动装置运行条件</vt:lpstr>
      <vt:lpstr>PowerPoint 演示文稿</vt:lpstr>
      <vt:lpstr>PowerPoint 演示文稿</vt:lpstr>
      <vt:lpstr>2.1.1齿形带传动装置传动装置运行条件</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jc</dc:creator>
  <cp:lastModifiedBy>范继春</cp:lastModifiedBy>
  <cp:revision>54</cp:revision>
  <dcterms:created xsi:type="dcterms:W3CDTF">2018-09-20T09:45:00Z</dcterms:created>
  <dcterms:modified xsi:type="dcterms:W3CDTF">2020-01-12T09:51:05Z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