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93" r:id="rId3"/>
    <p:sldId id="394" r:id="rId4"/>
    <p:sldId id="395" r:id="rId5"/>
    <p:sldId id="396" r:id="rId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2"/>
        <p:guide pos="2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5" name="Rectangle 8"/>
          <p:cNvSpPr>
            <a:spLocks noGrp="1"/>
          </p:cNvSpPr>
          <p:nvPr>
            <p:ph type="title"/>
          </p:nvPr>
        </p:nvSpPr>
        <p:spPr>
          <a:xfrm>
            <a:off x="66675" y="-74930"/>
            <a:ext cx="7772400" cy="1143000"/>
          </a:xfrm>
        </p:spPr>
        <p:txBody>
          <a:bodyPr vert="horz" wrap="square" lIns="91440" tIns="45720" rIns="91440" bIns="45720" anchor="ctr"/>
          <a:p>
            <a:pPr algn="l"/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3.3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冷却系统的功能模块和功能元件</a:t>
            </a:r>
            <a:endParaRPr lang="zh-CN" altLang="en-US" sz="2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3680" y="1198245"/>
            <a:ext cx="4739005" cy="552640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33680" y="829945"/>
            <a:ext cx="333883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000" b="1" kern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 车身侧冷却系统部件</a:t>
            </a:r>
            <a:endParaRPr lang="en-US" altLang="zh-CN" sz="2000" b="1" kern="0" noProof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87010" y="281940"/>
            <a:ext cx="3726180" cy="64928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1 - 散热器❑拆卸和安装，更换后必须更换所有冷却液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2 - 螺栓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❑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10Nm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3 - 支架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4 - 密封圈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5 - 上部冷却液软管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螺栓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❑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10Nm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7 - 固定件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散热器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螺栓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❑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10 - 辅助风扇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11 - 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针插头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12 - 散热器风扇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13 - 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4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针插头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冷却液储液罐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- 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2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针插头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螺栓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❑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10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密封盖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❑压力达到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1.4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∽1.6bar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时，安全阀必须自动打开。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18-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螺栓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❑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0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19-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支架，用于风扇插头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20-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螺栓❑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0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21-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2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针插头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22-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水箱出口冷却液温度传感器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G83</a:t>
            </a:r>
            <a:endParaRPr lang="en-US" altLang="zh-CN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23-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卡子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24-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上部冷却液软管</a:t>
            </a:r>
            <a:endParaRPr lang="en-US" altLang="zh-CN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33680" y="6010910"/>
            <a:ext cx="505333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以迈腾</a:t>
            </a:r>
            <a:r>
              <a:rPr lang="en-US" altLang="zh-CN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2007 4</a:t>
            </a:r>
            <a:r>
              <a:rPr lang="zh-CN" altLang="en-US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缸电喷发动机</a:t>
            </a:r>
            <a:r>
              <a:rPr lang="en-US" altLang="zh-CN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(2.0L,BJZ)</a:t>
            </a:r>
            <a:r>
              <a:rPr lang="zh-CN" altLang="en-US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为例</a:t>
            </a:r>
            <a:endParaRPr lang="zh-CN" altLang="en-US" sz="2000" b="1" kern="0" noProof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749300"/>
            <a:ext cx="5203190" cy="5720080"/>
          </a:xfrm>
          <a:prstGeom prst="rect">
            <a:avLst/>
          </a:prstGeom>
        </p:spPr>
      </p:pic>
      <p:sp>
        <p:nvSpPr>
          <p:cNvPr id="3075" name="Rectangle 8"/>
          <p:cNvSpPr>
            <a:spLocks noGrp="1"/>
          </p:cNvSpPr>
          <p:nvPr>
            <p:ph type="title"/>
          </p:nvPr>
        </p:nvSpPr>
        <p:spPr>
          <a:xfrm>
            <a:off x="83820" y="-126365"/>
            <a:ext cx="7772400" cy="808355"/>
          </a:xfrm>
        </p:spPr>
        <p:txBody>
          <a:bodyPr vert="horz" wrap="square" lIns="91440" tIns="45720" rIns="91440" bIns="45720" anchor="ctr"/>
          <a:p>
            <a:pPr algn="l"/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</a:rPr>
              <a:t>3.3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冷却系统的功能模块和功能元件</a:t>
            </a:r>
            <a:endParaRPr lang="zh-CN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3695" y="458470"/>
            <a:ext cx="333883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000" b="1" kern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000" b="1" kern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发动机</a:t>
            </a:r>
            <a:r>
              <a:rPr lang="en-US" altLang="zh-CN" sz="2000" b="1" kern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冷却系统部件</a:t>
            </a:r>
            <a:endParaRPr lang="en-US" altLang="zh-CN" sz="2000" b="1" kern="0" noProof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87010" y="281940"/>
            <a:ext cx="3726180" cy="64928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1 - 至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储液罐上部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2 - 圆形密封圈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❑损坏时更换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3 - 热交换器上的接口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4 - 连接插头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❑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针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冷却液温度传感器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G62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卡子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7 - 从自动变速箱油冷却器或软管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螺栓❑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25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冷却液软管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螺栓❑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10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至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储液罐下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部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从自动变速箱油冷却器或软管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三管接头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至散热器上部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至散热器下部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机油冷却器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螺栓❑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15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18-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冷却液管接头</a:t>
            </a:r>
            <a:endParaRPr lang="en-US" altLang="zh-CN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19-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节温器❑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检测时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86</a:t>
            </a:r>
            <a:r>
              <a:rPr lang="en-US" altLang="zh-CN" sz="1600" baseline="30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0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C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打开，打开行程至少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7mm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20-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齿形皮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带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21-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冷却液泵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22-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螺栓❑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15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Nm</a:t>
            </a:r>
            <a:endParaRPr lang="en-US" altLang="zh-CN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23-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齿形皮带护罩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24-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螺栓❑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20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25-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节气门控制单元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❑冷却液加热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4930" y="6459220"/>
            <a:ext cx="505333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以迈腾</a:t>
            </a:r>
            <a:r>
              <a:rPr lang="en-US" altLang="zh-CN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2007 4</a:t>
            </a:r>
            <a:r>
              <a:rPr lang="zh-CN" altLang="en-US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缸电喷发动机</a:t>
            </a:r>
            <a:r>
              <a:rPr lang="en-US" altLang="zh-CN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(2.0L,BJZ)</a:t>
            </a:r>
            <a:r>
              <a:rPr lang="zh-CN" altLang="en-US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为例</a:t>
            </a:r>
            <a:endParaRPr lang="zh-CN" altLang="en-US" sz="2000" b="1" kern="0" noProof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749300"/>
            <a:ext cx="5203190" cy="5720080"/>
          </a:xfrm>
          <a:prstGeom prst="rect">
            <a:avLst/>
          </a:prstGeom>
        </p:spPr>
      </p:pic>
      <p:sp>
        <p:nvSpPr>
          <p:cNvPr id="3075" name="Rectangle 8"/>
          <p:cNvSpPr>
            <a:spLocks noGrp="1"/>
          </p:cNvSpPr>
          <p:nvPr>
            <p:ph type="title"/>
          </p:nvPr>
        </p:nvSpPr>
        <p:spPr>
          <a:xfrm>
            <a:off x="83820" y="-126365"/>
            <a:ext cx="7772400" cy="808355"/>
          </a:xfrm>
        </p:spPr>
        <p:txBody>
          <a:bodyPr vert="horz" wrap="square" lIns="91440" tIns="45720" rIns="91440" bIns="45720" anchor="ctr"/>
          <a:p>
            <a:pPr algn="l"/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3.3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冷却系统的功能模块和功能元件</a:t>
            </a:r>
            <a:endParaRPr lang="zh-CN" alt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3695" y="458470"/>
            <a:ext cx="333883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000" b="1" kern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000" b="1" kern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发动机</a:t>
            </a:r>
            <a:r>
              <a:rPr lang="en-US" altLang="zh-CN" sz="2000" b="1" kern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冷却系统部件</a:t>
            </a:r>
            <a:endParaRPr lang="en-US" altLang="zh-CN" sz="2000" b="1" kern="0" noProof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87010" y="281940"/>
            <a:ext cx="3726180" cy="64928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1 - 至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储液罐上部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2 - 圆形密封圈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❑损坏时更换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3 - 热交换器上的接口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4 - 连接插头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❑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针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冷却液温度传感器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G62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卡子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7 - 从自动变速箱油冷却器或软管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螺栓❑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25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冷却液软管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螺栓❑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10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至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储液罐下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部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从自动变速箱油冷却器或软管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三管接头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至散热器上部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至散热器下部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机油冷却器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螺栓❑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15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18-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冷却液管接头</a:t>
            </a:r>
            <a:endParaRPr lang="en-US" altLang="zh-CN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19-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节温器❑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检测时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86</a:t>
            </a:r>
            <a:r>
              <a:rPr lang="en-US" altLang="zh-CN" sz="1600" baseline="30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0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C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打开，打开行程至少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7mm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20-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齿形皮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带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21-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冷却液泵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22-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螺栓❑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15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Nm</a:t>
            </a:r>
            <a:endParaRPr lang="en-US" altLang="zh-CN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23-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齿形皮带护罩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24-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螺栓❑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20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Nm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25-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节气门控制单元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❑冷却液加热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4930" y="6459220"/>
            <a:ext cx="505333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以迈腾</a:t>
            </a:r>
            <a:r>
              <a:rPr lang="en-US" altLang="zh-CN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2007 4</a:t>
            </a:r>
            <a:r>
              <a:rPr lang="zh-CN" altLang="en-US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缸电喷发动机</a:t>
            </a:r>
            <a:r>
              <a:rPr lang="en-US" altLang="zh-CN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(2.0L,BJZ)</a:t>
            </a:r>
            <a:r>
              <a:rPr lang="zh-CN" altLang="en-US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为例</a:t>
            </a:r>
            <a:endParaRPr lang="zh-CN" altLang="en-US" sz="2000" b="1" kern="0" noProof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5" name="Rectangle 8"/>
          <p:cNvSpPr>
            <a:spLocks noGrp="1"/>
          </p:cNvSpPr>
          <p:nvPr>
            <p:ph type="title"/>
          </p:nvPr>
        </p:nvSpPr>
        <p:spPr>
          <a:xfrm>
            <a:off x="83820" y="-126365"/>
            <a:ext cx="7772400" cy="808355"/>
          </a:xfrm>
        </p:spPr>
        <p:txBody>
          <a:bodyPr vert="horz" wrap="square" lIns="91440" tIns="45720" rIns="91440" bIns="45720" anchor="ctr"/>
          <a:p>
            <a:pPr algn="l"/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3.3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冷却系统的功能模块和功能元件</a:t>
            </a:r>
            <a:endParaRPr lang="zh-CN" alt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3695" y="458470"/>
            <a:ext cx="333883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000" b="1" kern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000" b="1" kern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冷却液软管连接图</a:t>
            </a:r>
            <a:endParaRPr lang="zh-CN" altLang="en-US" sz="2000" b="1" kern="0" noProof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681980" y="458470"/>
            <a:ext cx="3726180" cy="64928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1 - 冷却液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储液罐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2 - 进气管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节气门控制单元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4 - 冷却液管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热交换器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冷却液管路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7 - 自动变速箱油冷却器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8 - 上部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冷却液软管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9 - 下部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冷却液软管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散热器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机油冷却器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冷却液泵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/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节温器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13 - 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气缸盖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/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气缸体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4930" y="6459220"/>
            <a:ext cx="505333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以迈腾</a:t>
            </a:r>
            <a:r>
              <a:rPr lang="en-US" altLang="zh-CN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2007 4</a:t>
            </a:r>
            <a:r>
              <a:rPr lang="zh-CN" altLang="en-US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缸电喷发动机</a:t>
            </a:r>
            <a:r>
              <a:rPr lang="en-US" altLang="zh-CN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(2.0L,BJZ)</a:t>
            </a:r>
            <a:r>
              <a:rPr lang="zh-CN" altLang="en-US" sz="2000" b="1" kern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为例</a:t>
            </a:r>
            <a:endParaRPr lang="zh-CN" altLang="en-US" sz="2000" b="1" kern="0" noProof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6060" y="803910"/>
            <a:ext cx="4751705" cy="54483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1207</Words>
  <Application>WPS 演示</Application>
  <PresentationFormat>全屏显示(4:3)</PresentationFormat>
  <Paragraphs>128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6" baseType="lpstr">
      <vt:lpstr>Arial</vt:lpstr>
      <vt:lpstr>宋体</vt:lpstr>
      <vt:lpstr>Wingdings</vt:lpstr>
      <vt:lpstr>Calibri</vt:lpstr>
      <vt:lpstr>Trebuchet MS</vt:lpstr>
      <vt:lpstr>隶书</vt:lpstr>
      <vt:lpstr>微软雅黑</vt:lpstr>
      <vt:lpstr>楷体_GB2312</vt:lpstr>
      <vt:lpstr>楷体</vt:lpstr>
      <vt:lpstr>新宋体</vt:lpstr>
      <vt:lpstr>Arial Unicode MS</vt:lpstr>
      <vt:lpstr>Office 主题</vt:lpstr>
      <vt:lpstr>3.3冷却系统的功能模块</vt:lpstr>
      <vt:lpstr>3.3冷却系统的功能模块</vt:lpstr>
      <vt:lpstr>3.3冷却系统的功能模块</vt:lpstr>
      <vt:lpstr>3.3冷却系统的功能模块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49</cp:revision>
  <dcterms:created xsi:type="dcterms:W3CDTF">2018-09-20T09:45:00Z</dcterms:created>
  <dcterms:modified xsi:type="dcterms:W3CDTF">2020-02-27T02:38:23Z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