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1566545" y="1501140"/>
            <a:ext cx="478472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zh-CN" altLang="en-US" sz="18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进气提前角</a:t>
            </a:r>
            <a:r>
              <a:rPr lang="en-US" altLang="zh-CN" sz="18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α=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∽</a:t>
            </a:r>
            <a:r>
              <a:rPr lang="en-US" altLang="zh-CN" sz="1800" b="1" dirty="0">
                <a:latin typeface="隶书" pitchFamily="49" charset="-122"/>
                <a:ea typeface="隶书" pitchFamily="49" charset="-122"/>
                <a:sym typeface="+mn-ea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30</a:t>
            </a:r>
            <a:r>
              <a:rPr lang="en-US" altLang="zh-CN" sz="1800" b="1" baseline="30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：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进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气门在排气行程接近终了，活塞尚未达到上止点前打开，从开始打开到上止点所对应的曲轴转角。</a:t>
            </a:r>
            <a:endParaRPr lang="en-US" altLang="zh-CN" sz="1800" b="1" baseline="300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3557" name="Text Box 4"/>
          <p:cNvSpPr txBox="1"/>
          <p:nvPr/>
        </p:nvSpPr>
        <p:spPr>
          <a:xfrm>
            <a:off x="1524000" y="2644140"/>
            <a:ext cx="473202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18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cs typeface="+mj-cs"/>
              </a:rPr>
              <a:t>目的：</a:t>
            </a:r>
            <a:r>
              <a:rPr lang="zh-CN" altLang="en-US" sz="1800" dirty="0">
                <a:solidFill>
                  <a:srgbClr val="00B050"/>
                </a:solidFill>
                <a:latin typeface="隶书" pitchFamily="49" charset="-122"/>
                <a:ea typeface="隶书" pitchFamily="49" charset="-122"/>
              </a:rPr>
              <a:t>增大了进气行程开始时气门的开启高度，增大了进气通道截面积，减小进气阻力增加进气量。</a:t>
            </a:r>
            <a:endParaRPr lang="zh-CN" altLang="en-US" sz="1800" dirty="0">
              <a:solidFill>
                <a:srgbClr val="00B05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9457" name="Rectangle 2"/>
          <p:cNvSpPr>
            <a:spLocks noGrp="1"/>
          </p:cNvSpPr>
          <p:nvPr/>
        </p:nvSpPr>
        <p:spPr>
          <a:xfrm>
            <a:off x="1736090" y="328930"/>
            <a:ext cx="4679950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2.5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配气相位 </a:t>
            </a:r>
            <a:b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3668" name="Text Box 4"/>
          <p:cNvSpPr txBox="1"/>
          <p:nvPr/>
        </p:nvSpPr>
        <p:spPr>
          <a:xfrm>
            <a:off x="1652905" y="737235"/>
            <a:ext cx="40297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2.5.2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进气门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配气相位</a:t>
            </a:r>
            <a:endParaRPr lang="zh-CN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66545" y="3769360"/>
            <a:ext cx="4445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+mn-ea"/>
              </a:rPr>
              <a:t>进气迟后角</a:t>
            </a:r>
            <a:r>
              <a:rPr lang="en-US" altLang="zh-CN" sz="18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β=</a:t>
            </a:r>
            <a:r>
              <a:rPr lang="en-US" altLang="zh-CN" sz="1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∽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60</a:t>
            </a:r>
            <a:r>
              <a:rPr lang="en-US" altLang="zh-CN" b="1" baseline="30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：</a:t>
            </a:r>
            <a:r>
              <a:rPr lang="zh-CN" altLang="en-US" dirty="0">
                <a:latin typeface="隶书" pitchFamily="49" charset="-122"/>
                <a:ea typeface="隶书" pitchFamily="49" charset="-122"/>
                <a:sym typeface="+mn-ea"/>
              </a:rPr>
              <a:t>当活塞到达下止点后，再延迟一个角度，进气门才关闭，这个延迟角即进气门迟后角。</a:t>
            </a:r>
            <a:endParaRPr lang="zh-CN" altLang="en-US" dirty="0"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2905" y="5055870"/>
            <a:ext cx="41598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cs typeface="+mj-cs"/>
                <a:sym typeface="+mn-ea"/>
              </a:rPr>
              <a:t>目的：</a:t>
            </a:r>
            <a:r>
              <a:rPr lang="zh-CN" altLang="en-US" dirty="0">
                <a:solidFill>
                  <a:srgbClr val="C00000"/>
                </a:solidFill>
                <a:latin typeface="隶书" pitchFamily="49" charset="-122"/>
                <a:ea typeface="隶书" pitchFamily="49" charset="-122"/>
                <a:sym typeface="+mn-ea"/>
              </a:rPr>
              <a:t>延长了进气时间，在大气压和气流惯性力的作用下增加进气量。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1270" y="1125855"/>
            <a:ext cx="4210050" cy="51435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36090" y="6269355"/>
            <a:ext cx="74790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+mn-ea"/>
              </a:rPr>
              <a:t>进气门的配气相位：</a:t>
            </a:r>
            <a:r>
              <a:rPr lang="zh-CN" altLang="en-US" dirty="0">
                <a:latin typeface="隶书" pitchFamily="49" charset="-122"/>
                <a:ea typeface="隶书" pitchFamily="49" charset="-122"/>
                <a:sym typeface="+mn-ea"/>
              </a:rPr>
              <a:t>进气过程所持续的时间用曲轴转角表示：</a:t>
            </a:r>
            <a:r>
              <a:rPr lang="en-US" altLang="zh-CN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180°+α+β</a:t>
            </a:r>
            <a:endParaRPr lang="en-US" altLang="zh-CN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WPS 演示</Application>
  <PresentationFormat>宽屏</PresentationFormat>
  <Paragraphs>15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 Unicode MS</vt:lpstr>
      <vt:lpstr>隶书</vt:lpstr>
      <vt:lpstr>楷体</vt:lpstr>
      <vt:lpstr>Calibri</vt:lpstr>
      <vt:lpstr>Times New Roman</vt:lpstr>
      <vt:lpstr>Office 主题​​</vt:lpstr>
      <vt:lpstr>进气提前角α=0∽ 300：进气门在排气行程接近终了，活塞尚未达到上止点前打开，从开始打开到上止点所对应的曲轴转角。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2020-02-15T04:09:13Z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