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399" r:id="rId3"/>
  </p:sldIdLst>
  <p:sldSz cx="9144000" cy="6858000" type="screen4x3"/>
  <p:notesSz cx="6858000" cy="9144000"/>
  <p:defaultTextStyle>
    <a:defPPr>
      <a:defRPr lang="zh-CN"/>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F0CB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howGuides="1">
      <p:cViewPr varScale="1">
        <p:scale>
          <a:sx n="66" d="100"/>
          <a:sy n="66" d="100"/>
        </p:scale>
        <p:origin x="-1506" y="-102"/>
      </p:cViewPr>
      <p:guideLst>
        <p:guide orient="horz" pos="2202"/>
        <p:guide pos="2952"/>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7" Type="http://schemas.openxmlformats.org/officeDocument/2006/relationships/tableStyles" Target="tableStyles.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 Id="rId3" Type="http://schemas.openxmlformats.org/officeDocument/2006/relationships/slide" Target="slides/slide1.xml"/><Relationship Id="rId2" Type="http://schemas.openxmlformats.org/officeDocument/2006/relationships/theme" Target="theme/theme1.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buFont typeface="Arial" panose="020B0604020202020204" pitchFamily="34" charset="0"/>
              <a:buNone/>
              <a:defRPr sz="1200">
                <a:latin typeface="Arial" panose="020B0604020202020204" pitchFamily="34" charset="0"/>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buFont typeface="Arial" panose="020B0604020202020204" pitchFamily="34" charset="0"/>
              <a:buNone/>
              <a:defRPr sz="1200">
                <a:latin typeface="Arial" panose="020B0604020202020204" pitchFamily="34" charset="0"/>
              </a:defRPr>
            </a:lvl1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956B8FE3-9806-4156-BB2A-E042B922D492}" type="datetimeFigureOut">
              <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fld>
            <a:endPar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marL="0" marR="0" lvl="0" indent="0" algn="l" defTabSz="914400" rtl="0" eaLnBrk="0" fontAlgn="base" latinLnBrk="0" hangingPunct="0">
              <a:lnSpc>
                <a:spcPct val="100000"/>
              </a:lnSpc>
              <a:spcBef>
                <a:spcPct val="30000"/>
              </a:spcBef>
              <a:spcAft>
                <a:spcPct val="0"/>
              </a:spcAft>
              <a:buClrTx/>
              <a:buSzTx/>
              <a:buFontTx/>
              <a:buNone/>
              <a:defRPr/>
            </a:pPr>
            <a:endParaRPr kumimoji="0" lang="zh-CN" altLang="en-US" sz="1200" b="0" i="0" u="none" strike="noStrike" kern="1200" cap="none" spc="0" normalizeH="0" baseline="0" noProof="0" smtClean="0">
              <a:ln>
                <a:noFill/>
              </a:ln>
              <a:solidFill>
                <a:schemeClr val="tx1"/>
              </a:solidFill>
              <a:effectLst/>
              <a:uLnTx/>
              <a:uFillTx/>
              <a:latin typeface="+mn-lt"/>
              <a:ea typeface="+mn-ea"/>
              <a:cs typeface="+mn-cs"/>
            </a:endParaRPr>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marL="0" marR="0" lvl="0"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smtClean="0">
                <a:ln>
                  <a:noFill/>
                </a:ln>
                <a:solidFill>
                  <a:schemeClr val="tx1"/>
                </a:solidFill>
                <a:effectLst/>
                <a:uLnTx/>
                <a:uFillTx/>
                <a:latin typeface="+mn-lt"/>
                <a:ea typeface="+mn-ea"/>
                <a:cs typeface="+mn-cs"/>
              </a:rPr>
              <a:t>单击此处编辑母版文本样式</a:t>
            </a:r>
            <a:endParaRPr kumimoji="0" lang="zh-CN" altLang="en-US" sz="1200" b="0" i="0" u="none" strike="noStrike" kern="1200" cap="none" spc="0" normalizeH="0" baseline="0" noProof="0" smtClean="0">
              <a:ln>
                <a:noFill/>
              </a:ln>
              <a:solidFill>
                <a:schemeClr val="tx1"/>
              </a:solidFill>
              <a:effectLst/>
              <a:uLnTx/>
              <a:uFillTx/>
              <a:latin typeface="+mn-lt"/>
              <a:ea typeface="+mn-ea"/>
              <a:cs typeface="+mn-cs"/>
            </a:endParaRPr>
          </a:p>
          <a:p>
            <a:pPr marL="457200" marR="0" lvl="1"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smtClean="0">
                <a:ln>
                  <a:noFill/>
                </a:ln>
                <a:solidFill>
                  <a:schemeClr val="tx1"/>
                </a:solidFill>
                <a:effectLst/>
                <a:uLnTx/>
                <a:uFillTx/>
                <a:latin typeface="+mn-lt"/>
                <a:ea typeface="+mn-ea"/>
                <a:cs typeface="+mn-cs"/>
              </a:rPr>
              <a:t>第二级</a:t>
            </a:r>
            <a:endParaRPr kumimoji="0" lang="zh-CN" altLang="en-US" sz="1200" b="0" i="0" u="none" strike="noStrike" kern="1200" cap="none" spc="0" normalizeH="0" baseline="0" noProof="0" smtClean="0">
              <a:ln>
                <a:noFill/>
              </a:ln>
              <a:solidFill>
                <a:schemeClr val="tx1"/>
              </a:solidFill>
              <a:effectLst/>
              <a:uLnTx/>
              <a:uFillTx/>
              <a:latin typeface="+mn-lt"/>
              <a:ea typeface="+mn-ea"/>
              <a:cs typeface="+mn-cs"/>
            </a:endParaRPr>
          </a:p>
          <a:p>
            <a:pPr marL="914400" marR="0" lvl="2"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smtClean="0">
                <a:ln>
                  <a:noFill/>
                </a:ln>
                <a:solidFill>
                  <a:schemeClr val="tx1"/>
                </a:solidFill>
                <a:effectLst/>
                <a:uLnTx/>
                <a:uFillTx/>
                <a:latin typeface="+mn-lt"/>
                <a:ea typeface="+mn-ea"/>
                <a:cs typeface="+mn-cs"/>
              </a:rPr>
              <a:t>第三级</a:t>
            </a:r>
            <a:endParaRPr kumimoji="0" lang="zh-CN" altLang="en-US" sz="1200" b="0" i="0" u="none" strike="noStrike" kern="1200" cap="none" spc="0" normalizeH="0" baseline="0" noProof="0" smtClean="0">
              <a:ln>
                <a:noFill/>
              </a:ln>
              <a:solidFill>
                <a:schemeClr val="tx1"/>
              </a:solidFill>
              <a:effectLst/>
              <a:uLnTx/>
              <a:uFillTx/>
              <a:latin typeface="+mn-lt"/>
              <a:ea typeface="+mn-ea"/>
              <a:cs typeface="+mn-cs"/>
            </a:endParaRPr>
          </a:p>
          <a:p>
            <a:pPr marL="1371600" marR="0" lvl="3"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smtClean="0">
                <a:ln>
                  <a:noFill/>
                </a:ln>
                <a:solidFill>
                  <a:schemeClr val="tx1"/>
                </a:solidFill>
                <a:effectLst/>
                <a:uLnTx/>
                <a:uFillTx/>
                <a:latin typeface="+mn-lt"/>
                <a:ea typeface="+mn-ea"/>
                <a:cs typeface="+mn-cs"/>
              </a:rPr>
              <a:t>第四级</a:t>
            </a:r>
            <a:endParaRPr kumimoji="0" lang="zh-CN" altLang="en-US" sz="1200" b="0" i="0" u="none" strike="noStrike" kern="1200" cap="none" spc="0" normalizeH="0" baseline="0" noProof="0" smtClean="0">
              <a:ln>
                <a:noFill/>
              </a:ln>
              <a:solidFill>
                <a:schemeClr val="tx1"/>
              </a:solidFill>
              <a:effectLst/>
              <a:uLnTx/>
              <a:uFillTx/>
              <a:latin typeface="+mn-lt"/>
              <a:ea typeface="+mn-ea"/>
              <a:cs typeface="+mn-cs"/>
            </a:endParaRPr>
          </a:p>
          <a:p>
            <a:pPr marL="1828800" marR="0" lvl="4"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smtClean="0">
                <a:ln>
                  <a:noFill/>
                </a:ln>
                <a:solidFill>
                  <a:schemeClr val="tx1"/>
                </a:solidFill>
                <a:effectLst/>
                <a:uLnTx/>
                <a:uFillTx/>
                <a:latin typeface="+mn-lt"/>
                <a:ea typeface="+mn-ea"/>
                <a:cs typeface="+mn-cs"/>
              </a:rPr>
              <a:t>第五级</a:t>
            </a:r>
            <a:endParaRPr kumimoji="0" lang="zh-CN" altLang="en-US" sz="1200" b="0" i="0" u="none" strike="noStrike" kern="1200" cap="none" spc="0" normalizeH="0" baseline="0" noProof="0" smtClean="0">
              <a:ln>
                <a:noFill/>
              </a:ln>
              <a:solidFill>
                <a:schemeClr val="tx1"/>
              </a:solidFill>
              <a:effectLst/>
              <a:uLnTx/>
              <a:uFillTx/>
              <a:latin typeface="+mn-lt"/>
              <a:ea typeface="+mn-ea"/>
              <a:cs typeface="+mn-cs"/>
            </a:endParaRP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buFont typeface="Arial" panose="020B0604020202020204" pitchFamily="34" charset="0"/>
              <a:buNone/>
              <a:defRPr sz="1200">
                <a:latin typeface="Arial" panose="020B0604020202020204" pitchFamily="34" charset="0"/>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p>
            <a:pPr lvl="0" algn="r" eaLnBrk="1" hangingPunct="1">
              <a:buNone/>
            </a:pPr>
            <a:fld id="{9A0DB2DC-4C9A-4742-B13C-FB6460FD3503}" type="slidenum">
              <a:rPr lang="zh-CN" altLang="en-US" sz="1200" dirty="0"/>
            </a:fld>
            <a:endParaRPr lang="zh-CN" altLang="en-US" sz="1200" dirty="0"/>
          </a:p>
        </p:txBody>
      </p:sp>
    </p:spTree>
  </p:cSld>
  <p:clrMap bg1="lt1" tx1="dk1" bg2="lt2" tx2="dk2" accent1="accent1" accent2="accent2" accent3="accent3" accent4="accent4" accent5="accent5" accent6="accent6" hlink="hlink" folHlink="folHlink"/>
  <p:hf sldNum="0" hdr="0" ftr="0" dt="0"/>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noProof="1" smtClean="0"/>
              <a:t>单击此处编辑母版标题样式</a:t>
            </a:r>
            <a:endParaRPr lang="zh-CN" altLang="en-US" noProof="1"/>
          </a:p>
        </p:txBody>
      </p:sp>
      <p:sp>
        <p:nvSpPr>
          <p:cNvPr id="3" name="副标题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noProof="1" smtClean="0"/>
              <a:t>单击此处编辑母版副标题样式</a:t>
            </a:r>
            <a:endParaRPr lang="zh-CN" altLang="en-US" noProof="1"/>
          </a:p>
        </p:txBody>
      </p:sp>
      <p:sp>
        <p:nvSpPr>
          <p:cNvPr id="4" name="日期占位符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6" name="灯片编号占位符 5"/>
          <p:cNvSpPr>
            <a:spLocks noGrp="1"/>
          </p:cNvSpPr>
          <p:nvPr>
            <p:ph type="sldNum" sz="quarter" idx="12"/>
          </p:nvPr>
        </p:nvSpPr>
        <p:spPr/>
        <p:txBody>
          <a:bodyPr/>
          <a:lstStyle/>
          <a:p>
            <a:pPr lvl="0" eaLnBrk="1" hangingPunct="1">
              <a:buNone/>
            </a:pPr>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竖排文字占位符 2"/>
          <p:cNvSpPr>
            <a:spLocks noGrp="1"/>
          </p:cNvSpPr>
          <p:nvPr>
            <p:ph type="body" orient="vert" idx="1"/>
          </p:nvPr>
        </p:nvSpPr>
        <p:spPr/>
        <p:txBody>
          <a:bodyPr vert="eaVert"/>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4" name="日期占位符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6" name="灯片编号占位符 5"/>
          <p:cNvSpPr>
            <a:spLocks noGrp="1"/>
          </p:cNvSpPr>
          <p:nvPr>
            <p:ph type="sldNum" sz="quarter" idx="12"/>
          </p:nvPr>
        </p:nvSpPr>
        <p:spPr/>
        <p:txBody>
          <a:bodyPr/>
          <a:lstStyle/>
          <a:p>
            <a:pPr lvl="0" eaLnBrk="1" hangingPunct="1">
              <a:buNone/>
            </a:pPr>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noProof="1" smtClean="0"/>
              <a:t>单击此处编辑母版标题样式</a:t>
            </a:r>
            <a:endParaRPr lang="zh-CN" altLang="en-US" noProof="1"/>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4" name="日期占位符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6" name="灯片编号占位符 5"/>
          <p:cNvSpPr>
            <a:spLocks noGrp="1"/>
          </p:cNvSpPr>
          <p:nvPr>
            <p:ph type="sldNum" sz="quarter" idx="12"/>
          </p:nvPr>
        </p:nvSpPr>
        <p:spPr/>
        <p:txBody>
          <a:bodyPr/>
          <a:lstStyle/>
          <a:p>
            <a:pPr lvl="0" eaLnBrk="1" hangingPunct="1">
              <a:buNone/>
            </a:pPr>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标题和表格">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表格占位符 2"/>
          <p:cNvSpPr>
            <a:spLocks noGrp="1"/>
          </p:cNvSpPr>
          <p:nvPr>
            <p:ph type="tbl" idx="1"/>
          </p:nvPr>
        </p:nvSpPr>
        <p:spPr/>
        <p:txBody>
          <a:bodyPr/>
          <a:lstStyle/>
          <a:p>
            <a:endParaRPr lang="zh-CN" altLang="en-US"/>
          </a:p>
        </p:txBody>
      </p:sp>
    </p:spTree>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内容占位符 2"/>
          <p:cNvSpPr>
            <a:spLocks noGrp="1"/>
          </p:cNvSpPr>
          <p:nvPr>
            <p:ph idx="1"/>
          </p:nvPr>
        </p:nvSpPr>
        <p:spPr/>
        <p:txBody>
          <a:body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4" name="日期占位符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6" name="灯片编号占位符 5"/>
          <p:cNvSpPr>
            <a:spLocks noGrp="1"/>
          </p:cNvSpPr>
          <p:nvPr>
            <p:ph type="sldNum" sz="quarter" idx="12"/>
          </p:nvPr>
        </p:nvSpPr>
        <p:spPr/>
        <p:txBody>
          <a:bodyPr/>
          <a:lstStyle/>
          <a:p>
            <a:pPr lvl="0" eaLnBrk="1" hangingPunct="1">
              <a:buNone/>
            </a:pPr>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noProof="1" smtClean="0"/>
              <a:t>单击此处编辑母版标题样式</a:t>
            </a:r>
            <a:endParaRPr lang="zh-CN" altLang="en-US" noProof="1"/>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noProof="1" smtClean="0"/>
              <a:t>单击此处编辑母版文本样式</a:t>
            </a:r>
            <a:endParaRPr lang="zh-CN" altLang="en-US" noProof="1" smtClean="0"/>
          </a:p>
        </p:txBody>
      </p:sp>
      <p:sp>
        <p:nvSpPr>
          <p:cNvPr id="4" name="日期占位符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6" name="灯片编号占位符 5"/>
          <p:cNvSpPr>
            <a:spLocks noGrp="1"/>
          </p:cNvSpPr>
          <p:nvPr>
            <p:ph type="sldNum" sz="quarter" idx="12"/>
          </p:nvPr>
        </p:nvSpPr>
        <p:spPr/>
        <p:txBody>
          <a:bodyPr/>
          <a:lstStyle/>
          <a:p>
            <a:pPr lvl="0" eaLnBrk="1" hangingPunct="1">
              <a:buNone/>
            </a:pPr>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5" name="日期占位符 4"/>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6" name="页脚占位符 5"/>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7" name="灯片编号占位符 6"/>
          <p:cNvSpPr>
            <a:spLocks noGrp="1"/>
          </p:cNvSpPr>
          <p:nvPr>
            <p:ph type="sldNum" sz="quarter" idx="12"/>
          </p:nvPr>
        </p:nvSpPr>
        <p:spPr/>
        <p:txBody>
          <a:bodyPr/>
          <a:lstStyle/>
          <a:p>
            <a:pPr lvl="0" eaLnBrk="1" hangingPunct="1">
              <a:buNone/>
            </a:pPr>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noProof="1" smtClean="0"/>
              <a:t>单击此处编辑母版标题样式</a:t>
            </a:r>
            <a:endParaRPr lang="zh-CN" altLang="en-US" noProof="1"/>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noProof="1" smtClean="0"/>
              <a:t>单击此处编辑母版文本样式</a:t>
            </a:r>
            <a:endParaRPr lang="zh-CN" altLang="en-US" noProof="1" smtClean="0"/>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noProof="1" smtClean="0"/>
              <a:t>单击此处编辑母版文本样式</a:t>
            </a:r>
            <a:endParaRPr lang="zh-CN" altLang="en-US" noProof="1" smtClean="0"/>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7" name="日期占位符 6"/>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8" name="页脚占位符 7"/>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9" name="灯片编号占位符 8"/>
          <p:cNvSpPr>
            <a:spLocks noGrp="1"/>
          </p:cNvSpPr>
          <p:nvPr>
            <p:ph type="sldNum" sz="quarter" idx="12"/>
          </p:nvPr>
        </p:nvSpPr>
        <p:spPr/>
        <p:txBody>
          <a:bodyPr/>
          <a:lstStyle/>
          <a:p>
            <a:pPr lvl="0" eaLnBrk="1" hangingPunct="1">
              <a:buNone/>
            </a:pPr>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日期占位符 2"/>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4" name="页脚占位符 3"/>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5" name="灯片编号占位符 4"/>
          <p:cNvSpPr>
            <a:spLocks noGrp="1"/>
          </p:cNvSpPr>
          <p:nvPr>
            <p:ph type="sldNum" sz="quarter" idx="12"/>
          </p:nvPr>
        </p:nvSpPr>
        <p:spPr/>
        <p:txBody>
          <a:bodyPr/>
          <a:lstStyle/>
          <a:p>
            <a:pPr lvl="0" eaLnBrk="1" hangingPunct="1">
              <a:buNone/>
            </a:pPr>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3" name="页脚占位符 2"/>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4" name="灯片编号占位符 3"/>
          <p:cNvSpPr>
            <a:spLocks noGrp="1"/>
          </p:cNvSpPr>
          <p:nvPr>
            <p:ph type="sldNum" sz="quarter" idx="12"/>
          </p:nvPr>
        </p:nvSpPr>
        <p:spPr/>
        <p:txBody>
          <a:bodyPr/>
          <a:lstStyle/>
          <a:p>
            <a:pPr lvl="0" eaLnBrk="1" hangingPunct="1">
              <a:buNone/>
            </a:pPr>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noProof="1" smtClean="0"/>
              <a:t>单击此处编辑母版标题样式</a:t>
            </a:r>
            <a:endParaRPr lang="zh-CN" altLang="en-US" noProof="1"/>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noProof="1" smtClean="0"/>
              <a:t>单击此处编辑母版文本样式</a:t>
            </a:r>
            <a:endParaRPr lang="zh-CN" altLang="en-US" noProof="1" smtClean="0"/>
          </a:p>
        </p:txBody>
      </p:sp>
      <p:sp>
        <p:nvSpPr>
          <p:cNvPr id="5" name="日期占位符 4"/>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6" name="页脚占位符 5"/>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7" name="灯片编号占位符 6"/>
          <p:cNvSpPr>
            <a:spLocks noGrp="1"/>
          </p:cNvSpPr>
          <p:nvPr>
            <p:ph type="sldNum" sz="quarter" idx="12"/>
          </p:nvPr>
        </p:nvSpPr>
        <p:spPr/>
        <p:txBody>
          <a:bodyPr/>
          <a:lstStyle/>
          <a:p>
            <a:pPr lvl="0" eaLnBrk="1" hangingPunct="1">
              <a:buNone/>
            </a:pPr>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noProof="1" smtClean="0"/>
              <a:t>单击此处编辑母版标题样式</a:t>
            </a:r>
            <a:endParaRPr lang="zh-CN" altLang="en-US" noProof="1"/>
          </a:p>
        </p:txBody>
      </p:sp>
      <p:sp>
        <p:nvSpPr>
          <p:cNvPr id="3" name="图片占位符 2"/>
          <p:cNvSpPr>
            <a:spLocks noGrp="1"/>
          </p:cNvSpPr>
          <p:nvPr>
            <p:ph type="pic" idx="1"/>
          </p:nvPr>
        </p:nvSpPr>
        <p:spPr>
          <a:xfrm>
            <a:off x="1792288" y="612775"/>
            <a:ext cx="5486400" cy="4114800"/>
          </a:xfrm>
        </p:spPr>
        <p:txBody>
          <a:bodyPr vert="horz" wrap="square" lIns="91440" tIns="45720" rIns="91440" bIns="45720" numCol="1" rtlCol="0" anchor="t" anchorCtr="0" compatLnSpc="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zh-CN" altLang="en-US" sz="3200" b="0" i="0" u="none" strike="noStrike" kern="1200" cap="none" spc="0" normalizeH="0" baseline="0" noProof="0">
              <a:ln>
                <a:noFill/>
              </a:ln>
              <a:solidFill>
                <a:schemeClr val="tx1"/>
              </a:solidFill>
              <a:effectLst/>
              <a:uLnTx/>
              <a:uFillTx/>
              <a:latin typeface="+mn-lt"/>
              <a:ea typeface="+mn-ea"/>
              <a:cs typeface="+mn-cs"/>
            </a:endParaRPr>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noProof="1" smtClean="0"/>
              <a:t>单击此处编辑母版文本样式</a:t>
            </a:r>
            <a:endParaRPr lang="zh-CN" altLang="en-US" noProof="1" smtClean="0"/>
          </a:p>
        </p:txBody>
      </p:sp>
      <p:sp>
        <p:nvSpPr>
          <p:cNvPr id="5" name="日期占位符 4"/>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6" name="页脚占位符 5"/>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7" name="灯片编号占位符 6"/>
          <p:cNvSpPr>
            <a:spLocks noGrp="1"/>
          </p:cNvSpPr>
          <p:nvPr>
            <p:ph type="sldNum" sz="quarter" idx="12"/>
          </p:nvPr>
        </p:nvSpPr>
        <p:spPr/>
        <p:txBody>
          <a:bodyPr/>
          <a:lstStyle/>
          <a:p>
            <a:pPr lvl="0" eaLnBrk="1" hangingPunct="1">
              <a:buNone/>
            </a:pPr>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3" Type="http://schemas.openxmlformats.org/officeDocument/2006/relationships/theme" Target="../theme/theme1.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标题占位符 1"/>
          <p:cNvSpPr>
            <a:spLocks noGrp="1"/>
          </p:cNvSpPr>
          <p:nvPr>
            <p:ph type="title"/>
          </p:nvPr>
        </p:nvSpPr>
        <p:spPr>
          <a:xfrm>
            <a:off x="457200" y="274638"/>
            <a:ext cx="8229600" cy="1143000"/>
          </a:xfrm>
          <a:prstGeom prst="rect">
            <a:avLst/>
          </a:prstGeom>
          <a:noFill/>
          <a:ln w="9525">
            <a:noFill/>
          </a:ln>
        </p:spPr>
        <p:txBody>
          <a:bodyPr anchor="ctr"/>
          <a:lstStyle/>
          <a:p>
            <a:pPr lvl="0"/>
            <a:r>
              <a:rPr lang="zh-CN" altLang="en-US" dirty="0"/>
              <a:t>单击此处编辑母版标题样式</a:t>
            </a:r>
            <a:endParaRPr lang="zh-CN" altLang="en-US" dirty="0"/>
          </a:p>
        </p:txBody>
      </p:sp>
      <p:sp>
        <p:nvSpPr>
          <p:cNvPr id="1027" name="文本占位符 2"/>
          <p:cNvSpPr>
            <a:spLocks noGrp="1"/>
          </p:cNvSpPr>
          <p:nvPr>
            <p:ph type="body"/>
          </p:nvPr>
        </p:nvSpPr>
        <p:spPr>
          <a:xfrm>
            <a:off x="457200" y="1600200"/>
            <a:ext cx="8229600" cy="4525963"/>
          </a:xfrm>
          <a:prstGeom prst="rect">
            <a:avLst/>
          </a:prstGeom>
          <a:noFill/>
          <a:ln w="9525">
            <a:noFill/>
          </a:ln>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buFontTx/>
              <a:buNone/>
              <a:defRPr sz="1200">
                <a:solidFill>
                  <a:schemeClr val="tx1">
                    <a:tint val="75000"/>
                  </a:schemeClr>
                </a:solidFill>
                <a:latin typeface="+mn-lt"/>
                <a:ea typeface="+mn-ea"/>
              </a:defRPr>
            </a:lvl1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buFontTx/>
              <a:buNone/>
              <a:defRPr sz="1200">
                <a:solidFill>
                  <a:schemeClr val="tx1">
                    <a:tint val="75000"/>
                  </a:schemeClr>
                </a:solidFill>
                <a:latin typeface="+mn-lt"/>
                <a:ea typeface="+mn-ea"/>
              </a:defRPr>
            </a:lvl1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lstStyle>
            <a:lvl1pPr algn="r">
              <a:defRPr sz="1200">
                <a:solidFill>
                  <a:srgbClr val="898989"/>
                </a:solidFill>
                <a:latin typeface="Calibri" panose="020F0502020204030204" pitchFamily="34" charset="0"/>
              </a:defRPr>
            </a:lvl1pPr>
          </a:lstStyle>
          <a:p>
            <a:pPr lvl="0" eaLnBrk="1" hangingPunct="1">
              <a:buNone/>
            </a:pPr>
            <a:fld id="{9A0DB2DC-4C9A-4742-B13C-FB6460FD3503}" type="slidenum">
              <a:rPr lang="zh-CN" altLang="en-US" dirty="0"/>
            </a:fld>
            <a:endParaRPr lang="zh-CN" altLang="en-US" dirty="0">
              <a:latin typeface="Arial" panose="020B060402020202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2pPr>
      <a:lvl3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3pPr>
      <a:lvl4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4pPr>
      <a:lvl5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5pPr>
      <a:lvl6pPr marL="4572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6pPr>
      <a:lvl7pPr marL="9144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7pPr>
      <a:lvl8pPr marL="13716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8pPr>
      <a:lvl9pPr marL="18288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2.png"/><Relationship Id="rId1" Type="http://schemas.openxmlformats.org/officeDocument/2006/relationships/image" Target="../media/image1.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72706" name="Picture 2" descr="WATER PUMP"/>
          <p:cNvPicPr>
            <a:picLocks noChangeAspect="1"/>
          </p:cNvPicPr>
          <p:nvPr/>
        </p:nvPicPr>
        <p:blipFill>
          <a:blip r:embed="rId1"/>
          <a:srcRect t="7097"/>
          <a:stretch>
            <a:fillRect/>
          </a:stretch>
        </p:blipFill>
        <p:spPr>
          <a:xfrm>
            <a:off x="308610" y="3609340"/>
            <a:ext cx="4331970" cy="3248660"/>
          </a:xfrm>
          <a:prstGeom prst="rect">
            <a:avLst/>
          </a:prstGeom>
          <a:noFill/>
          <a:ln w="9525">
            <a:noFill/>
          </a:ln>
        </p:spPr>
      </p:pic>
      <p:sp>
        <p:nvSpPr>
          <p:cNvPr id="145410" name="Rectangle 2"/>
          <p:cNvSpPr>
            <a:spLocks noGrp="1" noChangeArrowheads="1"/>
          </p:cNvSpPr>
          <p:nvPr>
            <p:ph type="title"/>
          </p:nvPr>
        </p:nvSpPr>
        <p:spPr>
          <a:xfrm>
            <a:off x="0" y="852170"/>
            <a:ext cx="4752340" cy="2441575"/>
          </a:xfrm>
          <a:solidFill>
            <a:srgbClr val="FFFFFF"/>
          </a:solidFill>
        </p:spPr>
        <p:txBody>
          <a:bodyPr vert="horz" wrap="square" lIns="91440" tIns="45720" rIns="91440" bIns="45720" numCol="1" rtlCol="0" anchor="t" anchorCtr="0" compatLnSpc="1">
            <a:normAutofit fontScale="90000"/>
          </a:bodyPr>
          <a:lstStyle/>
          <a:p>
            <a:pPr marL="0" marR="0" lvl="0" indent="0" algn="l" defTabSz="914400" rtl="0" fontAlgn="auto" latinLnBrk="0">
              <a:lnSpc>
                <a:spcPts val="2640"/>
              </a:lnSpc>
              <a:spcBef>
                <a:spcPct val="0"/>
              </a:spcBef>
              <a:spcAft>
                <a:spcPts val="0"/>
              </a:spcAft>
              <a:buClrTx/>
              <a:buSzTx/>
              <a:buFontTx/>
              <a:buNone/>
              <a:defRPr/>
            </a:pPr>
            <a:r>
              <a:rPr kumimoji="0" lang="en-US" altLang="zh-CN" sz="2000" b="1" i="0" u="none" strike="noStrike" kern="1200" cap="none" spc="0" normalizeH="0" baseline="0" noProof="0">
                <a:ln>
                  <a:noFill/>
                </a:ln>
                <a:solidFill>
                  <a:srgbClr val="FF00FF"/>
                </a:solidFill>
                <a:effectLst>
                  <a:outerShdw blurRad="38100" dist="38100" dir="2700000" algn="tl">
                    <a:srgbClr val="000000">
                      <a:alpha val="43137"/>
                    </a:srgbClr>
                  </a:outerShdw>
                </a:effectLst>
                <a:uLnTx/>
                <a:uFillTx/>
                <a:latin typeface="宋体" panose="02010600030101010101" pitchFamily="2" charset="-122"/>
                <a:ea typeface="+mj-ea"/>
                <a:cs typeface="+mj-cs"/>
              </a:rPr>
              <a:t>   </a:t>
            </a:r>
            <a:r>
              <a:rPr kumimoji="0" lang="zh-CN" altLang="en-US" sz="2000" b="1" i="0" u="none" strike="noStrike" kern="1200" cap="none" spc="0" normalizeH="0" baseline="0" noProof="0">
                <a:ln>
                  <a:noFill/>
                </a:ln>
                <a:solidFill>
                  <a:srgbClr val="FF00FF"/>
                </a:solidFill>
                <a:effectLst>
                  <a:outerShdw blurRad="38100" dist="38100" dir="2700000" algn="tl">
                    <a:srgbClr val="000000">
                      <a:alpha val="43137"/>
                    </a:srgbClr>
                  </a:outerShdw>
                </a:effectLst>
                <a:uLnTx/>
                <a:uFillTx/>
                <a:latin typeface="宋体" panose="02010600030101010101" pitchFamily="2" charset="-122"/>
                <a:ea typeface="+mj-ea"/>
                <a:cs typeface="+mj-cs"/>
              </a:rPr>
              <a:t>冷却液泵是一个与驱动轴、支座和叶轮预先组装在一起的单元。冷却液泵的一个重要部件是带有径向或切向布置式曲面或平面叶片的叶轮。驱动轴在输送侧支撑叶轮，在驱动侧支撑带有法兰的泵壳体和齿形带轮。用于壳体与支撑轴之间密封的轴密封件布置在输送侧与驱动侧之间。泵使用寿命主要取决于此密封件的功能。</a:t>
            </a:r>
            <a:endParaRPr kumimoji="0" lang="zh-CN" altLang="en-US" sz="2000" b="1" i="0" u="none" strike="noStrike" kern="1200" cap="none" spc="0" normalizeH="0" baseline="0" noProof="0">
              <a:ln>
                <a:noFill/>
              </a:ln>
              <a:solidFill>
                <a:srgbClr val="FF00FF"/>
              </a:solidFill>
              <a:effectLst>
                <a:outerShdw blurRad="38100" dist="38100" dir="2700000" algn="tl">
                  <a:srgbClr val="000000">
                    <a:alpha val="43137"/>
                  </a:srgbClr>
                </a:outerShdw>
              </a:effectLst>
              <a:uLnTx/>
              <a:uFillTx/>
              <a:latin typeface="+mj-lt"/>
              <a:ea typeface="+mj-ea"/>
              <a:cs typeface="+mj-cs"/>
            </a:endParaRPr>
          </a:p>
        </p:txBody>
      </p:sp>
      <p:sp>
        <p:nvSpPr>
          <p:cNvPr id="4" name="文本框 3"/>
          <p:cNvSpPr txBox="1"/>
          <p:nvPr/>
        </p:nvSpPr>
        <p:spPr>
          <a:xfrm>
            <a:off x="525780" y="200660"/>
            <a:ext cx="3338830" cy="521970"/>
          </a:xfrm>
          <a:prstGeom prst="rect">
            <a:avLst/>
          </a:prstGeom>
          <a:noFill/>
        </p:spPr>
        <p:txBody>
          <a:bodyPr wrap="square" rtlCol="0" anchor="t">
            <a:spAutoFit/>
          </a:bodyPr>
          <a:p>
            <a:r>
              <a:rPr lang="en-US" altLang="zh-CN" sz="2800" b="1" kern="0" noProof="0" smtClean="0">
                <a:ln>
                  <a:noFill/>
                </a:ln>
                <a:solidFill>
                  <a:srgbClr val="FF0000"/>
                </a:solidFill>
                <a:effectLst>
                  <a:outerShdw blurRad="38100" dist="38100" dir="2700000" algn="tl">
                    <a:srgbClr val="000000">
                      <a:alpha val="43137"/>
                    </a:srgbClr>
                  </a:outerShdw>
                </a:effectLst>
                <a:uLnTx/>
                <a:uFillTx/>
                <a:latin typeface="楷体_GB2312" pitchFamily="49" charset="-122"/>
                <a:ea typeface="楷体_GB2312" pitchFamily="49" charset="-122"/>
              </a:rPr>
              <a:t>3.3.2 </a:t>
            </a:r>
            <a:r>
              <a:rPr lang="zh-CN" altLang="en-US" sz="2800" b="1" kern="0" noProof="0" smtClean="0">
                <a:ln>
                  <a:noFill/>
                </a:ln>
                <a:solidFill>
                  <a:srgbClr val="FF0000"/>
                </a:solidFill>
                <a:effectLst>
                  <a:outerShdw blurRad="38100" dist="38100" dir="2700000" algn="tl">
                    <a:srgbClr val="000000">
                      <a:alpha val="43137"/>
                    </a:srgbClr>
                  </a:outerShdw>
                </a:effectLst>
                <a:uLnTx/>
                <a:uFillTx/>
                <a:latin typeface="楷体_GB2312" pitchFamily="49" charset="-122"/>
                <a:ea typeface="楷体_GB2312" pitchFamily="49" charset="-122"/>
              </a:rPr>
              <a:t>冷却液泵</a:t>
            </a:r>
            <a:endParaRPr lang="zh-CN" altLang="en-US" sz="2800" b="1" kern="0" noProof="0" smtClean="0">
              <a:ln>
                <a:noFill/>
              </a:ln>
              <a:solidFill>
                <a:srgbClr val="FF0000"/>
              </a:solidFill>
              <a:effectLst>
                <a:outerShdw blurRad="38100" dist="38100" dir="2700000" algn="tl">
                  <a:srgbClr val="000000">
                    <a:alpha val="43137"/>
                  </a:srgbClr>
                </a:outerShdw>
              </a:effectLst>
              <a:uLnTx/>
              <a:uFillTx/>
              <a:latin typeface="楷体_GB2312" pitchFamily="49" charset="-122"/>
              <a:ea typeface="楷体_GB2312" pitchFamily="49" charset="-122"/>
            </a:endParaRPr>
          </a:p>
        </p:txBody>
      </p:sp>
      <p:pic>
        <p:nvPicPr>
          <p:cNvPr id="2" name="图片 1"/>
          <p:cNvPicPr>
            <a:picLocks noChangeAspect="1"/>
          </p:cNvPicPr>
          <p:nvPr/>
        </p:nvPicPr>
        <p:blipFill>
          <a:blip r:embed="rId2"/>
          <a:stretch>
            <a:fillRect/>
          </a:stretch>
        </p:blipFill>
        <p:spPr>
          <a:xfrm>
            <a:off x="4752340" y="1246505"/>
            <a:ext cx="4398010" cy="4145915"/>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3" presetClass="entr" presetSubtype="10" fill="hold" grpId="0" nodeType="clickEffect">
                                  <p:stCondLst>
                                    <p:cond delay="0"/>
                                  </p:stCondLst>
                                  <p:childTnLst>
                                    <p:set>
                                      <p:cBhvr>
                                        <p:cTn id="10" dur="1" fill="hold">
                                          <p:stCondLst>
                                            <p:cond delay="0"/>
                                          </p:stCondLst>
                                        </p:cTn>
                                        <p:tgtEl>
                                          <p:spTgt spid="145410"/>
                                        </p:tgtEl>
                                        <p:attrNameLst>
                                          <p:attrName>style.visibility</p:attrName>
                                        </p:attrNameLst>
                                      </p:cBhvr>
                                      <p:to>
                                        <p:strVal val="visible"/>
                                      </p:to>
                                    </p:set>
                                    <p:animEffect transition="in" filter="blinds(horizontal)">
                                      <p:cBhvr>
                                        <p:cTn id="11" dur="500"/>
                                        <p:tgtEl>
                                          <p:spTgt spid="145410"/>
                                        </p:tgtEl>
                                      </p:cBhvr>
                                    </p:animEffec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nodeType="clickEffect">
                                  <p:stCondLst>
                                    <p:cond delay="0"/>
                                  </p:stCondLst>
                                  <p:childTnLst>
                                    <p:set>
                                      <p:cBhvr>
                                        <p:cTn id="15" dur="1" fill="hold">
                                          <p:stCondLst>
                                            <p:cond delay="0"/>
                                          </p:stCondLst>
                                        </p:cTn>
                                        <p:tgtEl>
                                          <p:spTgt spid="7270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5410" grpId="0" bldLvl="0" animBg="1"/>
      <p:bldP spid="145410" grpId="1" animBg="1"/>
    </p:bld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154</Words>
  <Application>WPS 演示</Application>
  <PresentationFormat>全屏显示(4:3)</PresentationFormat>
  <Paragraphs>4</Paragraphs>
  <Slides>1</Slides>
  <Notes>0</Notes>
  <HiddenSlides>0</HiddenSlides>
  <MMClips>0</MMClips>
  <ScaleCrop>false</ScaleCrop>
  <HeadingPairs>
    <vt:vector size="6" baseType="variant">
      <vt:variant>
        <vt:lpstr>已用的字体</vt:lpstr>
      </vt:variant>
      <vt:variant>
        <vt:i4>17</vt:i4>
      </vt:variant>
      <vt:variant>
        <vt:lpstr>主题</vt:lpstr>
      </vt:variant>
      <vt:variant>
        <vt:i4>1</vt:i4>
      </vt:variant>
      <vt:variant>
        <vt:lpstr>幻灯片标题</vt:lpstr>
      </vt:variant>
      <vt:variant>
        <vt:i4>1</vt:i4>
      </vt:variant>
    </vt:vector>
  </HeadingPairs>
  <TitlesOfParts>
    <vt:vector size="19" baseType="lpstr">
      <vt:lpstr>Arial</vt:lpstr>
      <vt:lpstr>宋体</vt:lpstr>
      <vt:lpstr>Wingdings</vt:lpstr>
      <vt:lpstr>Calibri</vt:lpstr>
      <vt:lpstr>BMWTypeRegular</vt:lpstr>
      <vt:lpstr>汉仪大黑简</vt:lpstr>
      <vt:lpstr>黑体</vt:lpstr>
      <vt:lpstr>楷体</vt:lpstr>
      <vt:lpstr>Segoe Print</vt:lpstr>
      <vt:lpstr>MS PGothic</vt:lpstr>
      <vt:lpstr>微软雅黑</vt:lpstr>
      <vt:lpstr>Arial Unicode MS</vt:lpstr>
      <vt:lpstr>楷体_GB2312</vt:lpstr>
      <vt:lpstr>新宋体</vt:lpstr>
      <vt:lpstr>Trebuchet MS</vt:lpstr>
      <vt:lpstr>隶书</vt:lpstr>
      <vt:lpstr>Times New Roman</vt:lpstr>
      <vt:lpstr>Office 主题</vt:lpstr>
      <vt:lpstr>   冷却液泵是一个与驱动轴、支座和叶轮预先组装在一起的单元。冷却液泵的一个重要部件是带有径向或切向布置式曲面或平面叶片的叶轮。驱动轴在输送侧支撑叶轮，在驱动侧支撑带有法兰的泵壳体和齿形带轮。用于壳体与支撑轴之间密封的轴密封件布置在输送侧与驱动侧之间。泵使用寿命主要取决于此密封件的功能。</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幻灯片 1</dc:title>
  <dc:creator>jc</dc:creator>
  <cp:lastModifiedBy>范继春</cp:lastModifiedBy>
  <cp:revision>50</cp:revision>
  <dcterms:created xsi:type="dcterms:W3CDTF">2018-09-20T09:45:00Z</dcterms:created>
  <dcterms:modified xsi:type="dcterms:W3CDTF">2020-02-26T14:41:48Z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2052-11.1.0.9440</vt:lpwstr>
  </property>
</Properties>
</file>