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12" r:id="rId3"/>
    <p:sldId id="413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8"/>
          <p:cNvSpPr>
            <a:spLocks noGrp="1"/>
          </p:cNvSpPr>
          <p:nvPr/>
        </p:nvSpPr>
        <p:spPr>
          <a:xfrm>
            <a:off x="230505" y="177165"/>
            <a:ext cx="3578225" cy="5867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4.6.3  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更换机油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45440" y="1332230"/>
            <a:ext cx="47136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18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机油:4L，机油滤清器，放油螺栓及垫片，抹布，三件套，废机油收集器，翼子板布等。</a:t>
            </a:r>
            <a:endParaRPr lang="zh-CN" altLang="en-US" sz="18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5440" y="763905"/>
            <a:ext cx="416179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所需要的专用工具和维修设备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25465" y="0"/>
            <a:ext cx="3518535" cy="23139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30505" y="2313940"/>
            <a:ext cx="8959215" cy="4338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1.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接收工单，确认车辆信息（车型、发动机型号、任务工单）是否完整。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2.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将车辆驶入工位，拉紧驻车制动器，将变速器置于N档或P档。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3.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安装三件套（座椅套、方向盘套和脚垫）。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4.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打开发动机机舱盖并支撑好。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5.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安装翼子板罩布和前格栅布。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6.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检查泄露。察看气门室罩（气缸）盖垫、加油口、曲轴前油封等出是否漏油。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7.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用抹布擦净加油塞周围的油渍、尘土等杂质，并打开机油加注孔盖。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8.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检查车辆支撑是否可靠，并将车辆举升到目标高度，并可靠停住。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9.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排放机油。（1）将机油收集装置置于发动机油底壳放油螺栓正下方。（2）用专用扳手拧松放油螺栓，排放机油。（3）当油底壳排放孔不在滴油时，用手旋入新的放油螺栓和垫片，用扭力扳手按规定力矩拧紧。（4）用抹布擦净放油螺栓和油底壳上的油迹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28905" y="148590"/>
            <a:ext cx="8886190" cy="3599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10.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更换机油滤清器。（1）用专用扳手拆下机油滤清器，并放入废件手机桶中，清洁滤清器座。（2）在新的滤清器内加注新鲜机油约为其容量的3/4后，在密封圈上均匀涂抹一薄层机油。（3）使用专用扳手安装机油滤清器，按规定扭矩拧紧。（4）用抹布擦净滤清器及其座上的机油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11.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加注机油。（1）将车辆平稳的降落到地面，观察车辆是否平稳。（2）加注4L机油，当机油加注到3/4时，停止加注，过2-3分钟，检查机油量是否在规定范围，如果不足，继续加注，一定时机油规定范围内。（3）机油加注完后，盖上机油加注盖，按规定力矩拧紧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</a:rPr>
              <a:t>12.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添加和检漏。（1）启动发动机，使发动机运转3-5min。（2）熄火后再过3-5min，检查机油量是否在规定范围内。（3）将车辆举升到适当高度，检查放油螺栓处、机油滤清器等是否泄漏。如果泄漏，修复后，将车辆平稳降落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759</Words>
  <Application>WPS 演示</Application>
  <PresentationFormat>全屏显示(4:3)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Trebuchet MS</vt:lpstr>
      <vt:lpstr>隶书</vt:lpstr>
      <vt:lpstr>微软雅黑</vt:lpstr>
      <vt:lpstr>楷体_GB2312</vt:lpstr>
      <vt:lpstr>楷体</vt:lpstr>
      <vt:lpstr>新宋体</vt:lpstr>
      <vt:lpstr>Arial Unicode MS</vt:lpstr>
      <vt:lpstr>BMWTypeRegular</vt:lpstr>
      <vt:lpstr>Segoe Print</vt:lpstr>
      <vt:lpstr>Times New Roman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56</cp:revision>
  <dcterms:created xsi:type="dcterms:W3CDTF">2018-09-20T09:45:00Z</dcterms:created>
  <dcterms:modified xsi:type="dcterms:W3CDTF">2020-02-29T01:30:34Z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