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419" r:id="rId3"/>
    <p:sldId id="420" r:id="rId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18745" y="107950"/>
            <a:ext cx="505714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3.6  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冷却系统的保养和维护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97815" y="845185"/>
            <a:ext cx="4021455" cy="52197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3.</a:t>
            </a: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6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.</a:t>
            </a: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3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 冷却液系统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的检查</a:t>
            </a:r>
            <a:r>
              <a:rPr lang="en-US" altLang="zh-CN" sz="28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</a:t>
            </a:r>
            <a:endParaRPr lang="en-US" altLang="zh-CN" sz="28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1210" y="2142490"/>
            <a:ext cx="257238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冷却液液面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检查</a:t>
            </a:r>
            <a:endParaRPr lang="zh-CN" altLang="en-US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26100" y="2142490"/>
            <a:ext cx="171323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检查防冻剂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8910" y="1313180"/>
            <a:ext cx="880618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     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检查冷却系统外观，检查冷却液液面，需要的话，添加冷却液，检查防冻剂，如果冷却液损失过多时，要检查冷却系统的密封状况。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graphicFrame>
        <p:nvGraphicFramePr>
          <p:cNvPr id="3" name="对象 2"/>
          <p:cNvGraphicFramePr/>
          <p:nvPr/>
        </p:nvGraphicFramePr>
        <p:xfrm>
          <a:off x="297815" y="2809875"/>
          <a:ext cx="3559175" cy="3112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1" imgW="3419475" imgH="2800350" progId="Paint.Picture">
                  <p:embed/>
                </p:oleObj>
              </mc:Choice>
              <mc:Fallback>
                <p:oleObj name="" r:id="rId1" imgW="3419475" imgH="2800350" progId="Paint.Picture">
                  <p:embed/>
                  <p:pic>
                    <p:nvPicPr>
                      <p:cNvPr id="0" name="图片 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97815" y="2809875"/>
                        <a:ext cx="3559175" cy="31121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/>
          <p:nvPr/>
        </p:nvGraphicFramePr>
        <p:xfrm>
          <a:off x="4697730" y="2809875"/>
          <a:ext cx="3210560" cy="3112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3" imgW="2066925" imgH="2667000" progId="Paint.Picture">
                  <p:embed/>
                </p:oleObj>
              </mc:Choice>
              <mc:Fallback>
                <p:oleObj name="" r:id="rId3" imgW="2066925" imgH="2667000" progId="Paint.Picture">
                  <p:embed/>
                  <p:pic>
                    <p:nvPicPr>
                      <p:cNvPr id="0" name="图片 1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97730" y="2809875"/>
                        <a:ext cx="3210560" cy="31127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18745" y="107950"/>
            <a:ext cx="505714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3.6  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冷却系统的保养和维护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97815" y="588010"/>
            <a:ext cx="4021455" cy="52197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3.</a:t>
            </a: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6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.</a:t>
            </a: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3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 冷却液系统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的检查</a:t>
            </a:r>
            <a:r>
              <a:rPr lang="en-US" altLang="zh-CN" sz="28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</a:t>
            </a:r>
            <a:endParaRPr lang="en-US" altLang="zh-CN" sz="28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7365" y="1109980"/>
            <a:ext cx="32086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冷却系统密封性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检查</a:t>
            </a:r>
            <a:endParaRPr lang="zh-CN" altLang="en-US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0580" y="1570355"/>
            <a:ext cx="201930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检查系统压力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985" y="1971040"/>
            <a:ext cx="3328035" cy="312737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97815" y="5017770"/>
            <a:ext cx="360870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利用压力测试仪可以在冷却系统内产生 1 </a:t>
            </a:r>
            <a:r>
              <a:rPr lang="en-US" altLang="zh-CN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</a:t>
            </a:r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的压力。此压力可以持续</a:t>
            </a:r>
            <a:r>
              <a:rPr lang="en-US" altLang="zh-CN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</a:t>
            </a:r>
            <a:r>
              <a:rPr lang="en-US" altLang="zh-CN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。如果在 10 </a:t>
            </a:r>
            <a:r>
              <a:rPr lang="en-US" altLang="zh-CN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秒钟内所产生的压力下降了，则表明冷却系统密封性不好。</a:t>
            </a:r>
            <a:endParaRPr lang="zh-CN" altLang="en-US" sz="1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855" y="2078990"/>
            <a:ext cx="3102610" cy="291147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175885" y="1602740"/>
            <a:ext cx="1783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一氧化碳测试仪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808855" y="5156200"/>
            <a:ext cx="365633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zh-CN" altLang="en-US" sz="1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利用一氧化碳测试仪可以将空气从冷却系统中吸出。如果测试仪中的蓝色液体变成了黄色，则表明气缸盖或气盖密封条密封性不好。</a:t>
            </a:r>
            <a:endParaRPr lang="zh-CN" altLang="en-US" sz="1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7" grpId="0"/>
      <p:bldP spid="7" grpId="1"/>
      <p:bldP spid="12" grpId="0"/>
      <p:bldP spid="12" grpId="1"/>
      <p:bldP spid="14" grpId="0"/>
      <p:bldP spid="14" grpId="1"/>
      <p:bldP spid="15" grpId="0"/>
      <p:bldP spid="15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302</Words>
  <Application>WPS 演示</Application>
  <PresentationFormat>全屏显示(4:3)</PresentationFormat>
  <Paragraphs>24</Paragraphs>
  <Slides>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BMWTypeRegular</vt:lpstr>
      <vt:lpstr>汉仪大黑简</vt:lpstr>
      <vt:lpstr>黑体</vt:lpstr>
      <vt:lpstr>楷体</vt:lpstr>
      <vt:lpstr>Segoe Print</vt:lpstr>
      <vt:lpstr>MS PGothic</vt:lpstr>
      <vt:lpstr>微软雅黑</vt:lpstr>
      <vt:lpstr>Arial Unicode MS</vt:lpstr>
      <vt:lpstr>楷体_GB2312</vt:lpstr>
      <vt:lpstr>新宋体</vt:lpstr>
      <vt:lpstr>Trebuchet MS</vt:lpstr>
      <vt:lpstr>隶书</vt:lpstr>
      <vt:lpstr>Times New Roman</vt:lpstr>
      <vt:lpstr>Office 主题</vt:lpstr>
      <vt:lpstr>Paint.Picture</vt:lpstr>
      <vt:lpstr>Paint.Picture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60</cp:revision>
  <dcterms:created xsi:type="dcterms:W3CDTF">2018-09-20T09:45:00Z</dcterms:created>
  <dcterms:modified xsi:type="dcterms:W3CDTF">2020-02-26T14:58:23Z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