
<file path=[Content_Types].xml><?xml version="1.0" encoding="utf-8"?>
<Types xmlns="http://schemas.openxmlformats.org/package/2006/content-types">
  <Default Extension="jpeg" ContentType="image/jpeg"/>
  <Default Extension="vml" ContentType="application/vnd.openxmlformats-officedocument.vmlDrawing"/>
  <Default Extension="bin" ContentType="application/vnd.openxmlformats-officedocument.oleObject"/>
  <Default Extension="png" ContentType="image/png"/>
  <Default Extension="wmf" ContentType="image/x-w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CDCDC"/>
    <a:srgbClr val="F0F0F0"/>
    <a:srgbClr val="E6E6E6"/>
    <a:srgbClr val="C8C8C8"/>
    <a:srgbClr val="FFFFFF"/>
    <a:srgbClr val="FAFAFA"/>
    <a:srgbClr val="BEBE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778" autoAdjust="0"/>
    <p:restoredTop sz="94660"/>
  </p:normalViewPr>
  <p:slideViewPr>
    <p:cSldViewPr snapToGrid="0">
      <p:cViewPr varScale="1">
        <p:scale>
          <a:sx n="78" d="100"/>
          <a:sy n="78" d="100"/>
        </p:scale>
        <p:origin x="654" y="54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presProps" Target="presProps.xml"/><Relationship Id="rId8" Type="http://schemas.openxmlformats.org/officeDocument/2006/relationships/handoutMaster" Target="handoutMasters/handoutMaster1.xml"/><Relationship Id="rId7" Type="http://schemas.openxmlformats.org/officeDocument/2006/relationships/notesMaster" Target="notesMasters/notesMaster1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1" Type="http://schemas.openxmlformats.org/officeDocument/2006/relationships/tableStyles" Target="tableStyles.xml"/><Relationship Id="rId10" Type="http://schemas.openxmlformats.org/officeDocument/2006/relationships/viewProps" Target="viewProps.xml"/><Relationship Id="rId1" Type="http://schemas.openxmlformats.org/officeDocument/2006/relationships/slideMaster" Target="slideMasters/slideMaster1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image" Target="../media/image6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>
                <a:latin typeface="微软雅黑" panose="020B0503020204020204" charset="-122"/>
                <a:ea typeface="微软雅黑" panose="020B0503020204020204" charset="-122"/>
              </a:rPr>
            </a:fld>
            <a:endParaRPr lang="zh-CN" altLang="en-US" smtClean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>
                <a:latin typeface="微软雅黑" panose="020B0503020204020204" charset="-122"/>
                <a:ea typeface="微软雅黑" panose="020B0503020204020204" charset="-122"/>
              </a:rPr>
            </a:fld>
            <a:endParaRPr lang="zh-CN" altLang="en-US" smtClean="0"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fld id="{1AC49D05-6128-4D0D-A32A-06A5E73B386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fld id="{5849F42C-2DAE-424C-A4B8-3140182C3E9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6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5" Type="http://schemas.openxmlformats.org/officeDocument/2006/relationships/tags" Target="../tags/tag51.xml"/><Relationship Id="rId4" Type="http://schemas.openxmlformats.org/officeDocument/2006/relationships/tags" Target="../tags/tag50.xml"/><Relationship Id="rId3" Type="http://schemas.openxmlformats.org/officeDocument/2006/relationships/tags" Target="../tags/tag49.xml"/><Relationship Id="rId2" Type="http://schemas.openxmlformats.org/officeDocument/2006/relationships/tags" Target="../tags/tag48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5" Type="http://schemas.openxmlformats.org/officeDocument/2006/relationships/tags" Target="../tags/tag55.xml"/><Relationship Id="rId4" Type="http://schemas.openxmlformats.org/officeDocument/2006/relationships/tags" Target="../tags/tag54.xml"/><Relationship Id="rId3" Type="http://schemas.openxmlformats.org/officeDocument/2006/relationships/tags" Target="../tags/tag53.xml"/><Relationship Id="rId2" Type="http://schemas.openxmlformats.org/officeDocument/2006/relationships/tags" Target="../tags/tag52.xm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6" Type="http://schemas.openxmlformats.org/officeDocument/2006/relationships/tags" Target="../tags/tag10.xml"/><Relationship Id="rId5" Type="http://schemas.openxmlformats.org/officeDocument/2006/relationships/tags" Target="../tags/tag9.xml"/><Relationship Id="rId4" Type="http://schemas.openxmlformats.org/officeDocument/2006/relationships/tags" Target="../tags/tag8.xml"/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6" Type="http://schemas.openxmlformats.org/officeDocument/2006/relationships/tags" Target="../tags/tag15.xml"/><Relationship Id="rId5" Type="http://schemas.openxmlformats.org/officeDocument/2006/relationships/tags" Target="../tags/tag14.xml"/><Relationship Id="rId4" Type="http://schemas.openxmlformats.org/officeDocument/2006/relationships/tags" Target="../tags/tag13.xml"/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7" Type="http://schemas.openxmlformats.org/officeDocument/2006/relationships/tags" Target="../tags/tag21.xml"/><Relationship Id="rId6" Type="http://schemas.openxmlformats.org/officeDocument/2006/relationships/tags" Target="../tags/tag20.xml"/><Relationship Id="rId5" Type="http://schemas.openxmlformats.org/officeDocument/2006/relationships/tags" Target="../tags/tag19.xml"/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9" Type="http://schemas.openxmlformats.org/officeDocument/2006/relationships/tags" Target="../tags/tag29.xml"/><Relationship Id="rId8" Type="http://schemas.openxmlformats.org/officeDocument/2006/relationships/tags" Target="../tags/tag28.xml"/><Relationship Id="rId7" Type="http://schemas.openxmlformats.org/officeDocument/2006/relationships/tags" Target="../tags/tag27.xml"/><Relationship Id="rId6" Type="http://schemas.openxmlformats.org/officeDocument/2006/relationships/tags" Target="../tags/tag26.xml"/><Relationship Id="rId5" Type="http://schemas.openxmlformats.org/officeDocument/2006/relationships/tags" Target="../tags/tag25.xml"/><Relationship Id="rId4" Type="http://schemas.openxmlformats.org/officeDocument/2006/relationships/tags" Target="../tags/tag24.xml"/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5" Type="http://schemas.openxmlformats.org/officeDocument/2006/relationships/tags" Target="../tags/tag33.xml"/><Relationship Id="rId4" Type="http://schemas.openxmlformats.org/officeDocument/2006/relationships/tags" Target="../tags/tag32.xml"/><Relationship Id="rId3" Type="http://schemas.openxmlformats.org/officeDocument/2006/relationships/tags" Target="../tags/tag31.xml"/><Relationship Id="rId2" Type="http://schemas.openxmlformats.org/officeDocument/2006/relationships/tags" Target="../tags/tag30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tags" Target="../tags/tag36.xml"/><Relationship Id="rId3" Type="http://schemas.openxmlformats.org/officeDocument/2006/relationships/tags" Target="../tags/tag35.xml"/><Relationship Id="rId2" Type="http://schemas.openxmlformats.org/officeDocument/2006/relationships/tags" Target="../tags/tag34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7" Type="http://schemas.openxmlformats.org/officeDocument/2006/relationships/tags" Target="../tags/tag42.xml"/><Relationship Id="rId6" Type="http://schemas.openxmlformats.org/officeDocument/2006/relationships/tags" Target="../tags/tag41.xml"/><Relationship Id="rId5" Type="http://schemas.openxmlformats.org/officeDocument/2006/relationships/tags" Target="../tags/tag40.xml"/><Relationship Id="rId4" Type="http://schemas.openxmlformats.org/officeDocument/2006/relationships/tags" Target="../tags/tag39.xml"/><Relationship Id="rId3" Type="http://schemas.openxmlformats.org/officeDocument/2006/relationships/tags" Target="../tags/tag38.xml"/><Relationship Id="rId2" Type="http://schemas.openxmlformats.org/officeDocument/2006/relationships/tags" Target="../tags/tag37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6" Type="http://schemas.openxmlformats.org/officeDocument/2006/relationships/tags" Target="../tags/tag47.xml"/><Relationship Id="rId5" Type="http://schemas.openxmlformats.org/officeDocument/2006/relationships/tags" Target="../tags/tag46.xml"/><Relationship Id="rId4" Type="http://schemas.openxmlformats.org/officeDocument/2006/relationships/tags" Target="../tags/tag45.xml"/><Relationship Id="rId3" Type="http://schemas.openxmlformats.org/officeDocument/2006/relationships/tags" Target="../tags/tag44.xml"/><Relationship Id="rId2" Type="http://schemas.openxmlformats.org/officeDocument/2006/relationships/tags" Target="../tags/tag43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2"/>
            </p:custDataLst>
          </p:nvPr>
        </p:nvSpPr>
        <p:spPr>
          <a:xfrm>
            <a:off x="669882" y="2588281"/>
            <a:ext cx="10852237" cy="899167"/>
          </a:xfrm>
        </p:spPr>
        <p:txBody>
          <a:bodyPr lIns="101600" tIns="38100" rIns="25400" bIns="38100" anchor="t" anchorCtr="0">
            <a:noAutofit/>
          </a:bodyPr>
          <a:lstStyle>
            <a:lvl1pPr algn="ctr">
              <a:defRPr sz="5400" b="0" spc="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  <p:custDataLst>
              <p:tags r:id="rId3"/>
            </p:custDataLst>
          </p:nvPr>
        </p:nvSpPr>
        <p:spPr>
          <a:xfrm>
            <a:off x="669882" y="3566160"/>
            <a:ext cx="10852237" cy="950984"/>
          </a:xfrm>
        </p:spPr>
        <p:txBody>
          <a:bodyPr lIns="101600" tIns="38100" rIns="76200" bIns="38100">
            <a:noAutofit/>
          </a:bodyPr>
          <a:lstStyle>
            <a:lvl1pPr marL="0" indent="0" algn="ctr" eaLnBrk="1" fontAlgn="auto" latinLnBrk="0" hangingPunct="1">
              <a:lnSpc>
                <a:spcPct val="100000"/>
              </a:lnSpc>
              <a:buNone/>
              <a:defRPr sz="2400" u="none" strike="noStrike" kern="1200" cap="none" spc="200" normalizeH="0" baseline="0">
                <a:solidFill>
                  <a:schemeClr val="tx1"/>
                </a:solidFill>
                <a:uFillTx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单击此处编辑副标题</a:t>
            </a:r>
            <a:endParaRPr lang="zh-CN" altLang="en-US" dirty="0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669930" y="952508"/>
            <a:ext cx="10852237" cy="50400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669882" y="2588281"/>
            <a:ext cx="10852237" cy="899167"/>
          </a:xfrm>
        </p:spPr>
        <p:txBody>
          <a:bodyPr vert="horz" lIns="101600" tIns="38100" rIns="25400" bIns="38100" rtlCol="0" anchor="t" anchorCtr="0">
            <a:noAutofit/>
          </a:bodyPr>
          <a:lstStyle>
            <a:lvl1pPr marL="0" marR="0" algn="ctr" defTabSz="914400" rtl="0" eaLnBrk="1" fontAlgn="auto" latinLnBrk="0" hangingPunct="1">
              <a:lnSpc>
                <a:spcPct val="100000"/>
              </a:lnSpc>
              <a:buNone/>
              <a:defRPr kumimoji="0" lang="zh-CN" altLang="en-US" sz="5400" b="0" i="0" u="none" strike="noStrike" kern="1200" cap="none" spc="600" normalizeH="0" baseline="0" noProof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单击此处编辑标题</a:t>
            </a:r>
            <a:endParaRPr>
              <a:sym typeface="+mn-ea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69882" y="432000"/>
            <a:ext cx="10852237" cy="648000"/>
          </a:xfrm>
        </p:spPr>
        <p:txBody>
          <a:bodyPr vert="horz" lIns="101600" tIns="38100" rIns="76200" bIns="38100" rtlCol="0" anchor="ctr" anchorCtr="0">
            <a:no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8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669882" y="1296000"/>
            <a:ext cx="10852237" cy="5041355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69930" y="3808730"/>
            <a:ext cx="10852237" cy="624845"/>
          </a:xfrm>
        </p:spPr>
        <p:txBody>
          <a:bodyPr lIns="101600" tIns="38100" rIns="63500" bIns="38100" anchor="t" anchorCtr="0">
            <a:noAutofit/>
          </a:bodyPr>
          <a:lstStyle>
            <a:lvl1pPr>
              <a:defRPr sz="3600" b="0" u="none" strike="noStrike" kern="1200" cap="none" spc="300" normalizeH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Tx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3"/>
            </p:custDataLst>
          </p:nvPr>
        </p:nvSpPr>
        <p:spPr>
          <a:xfrm>
            <a:off x="669925" y="4511675"/>
            <a:ext cx="10852237" cy="1077985"/>
          </a:xfrm>
        </p:spPr>
        <p:txBody>
          <a:bodyPr lIns="101600" tIns="38100" rIns="76200" bIns="38100">
            <a:noAutofit/>
          </a:bodyPr>
          <a:lstStyle>
            <a:lvl1pPr marL="0" indent="0" eaLnBrk="1" fontAlgn="auto" latinLnBrk="0" hangingPunct="1">
              <a:buNone/>
              <a:defRPr kumimoji="0" lang="zh-CN" altLang="en-US" sz="16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69882" y="432000"/>
            <a:ext cx="10852237" cy="648000"/>
          </a:xfrm>
        </p:spPr>
        <p:txBody>
          <a:bodyPr vert="horz" lIns="101600" tIns="38100" rIns="76200" bIns="3810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8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669930" y="1296000"/>
            <a:ext cx="5283242" cy="5040000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238877" y="1296000"/>
            <a:ext cx="5283242" cy="5040000"/>
          </a:xfrm>
        </p:spPr>
        <p:txBody>
          <a:bodyPr>
            <a:noAutofit/>
          </a:bodyPr>
          <a:lstStyle>
            <a:lvl1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69882" y="432000"/>
            <a:ext cx="10852237" cy="648000"/>
          </a:xfrm>
        </p:spPr>
        <p:txBody>
          <a:bodyPr vert="horz" lIns="101600" tIns="38100" rIns="76200" bIns="3810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8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669930" y="1296000"/>
            <a:ext cx="5283242" cy="381003"/>
          </a:xfrm>
        </p:spPr>
        <p:txBody>
          <a:bodyPr lIns="101600" tIns="38100" rIns="76200" bIns="38100" anchor="t" anchorCtr="0">
            <a:no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sz="2000" b="1" u="none" strike="noStrike" kern="1200" cap="none" spc="200" normalizeH="0" baseline="0">
                <a:solidFill>
                  <a:schemeClr val="tx1"/>
                </a:solidFill>
                <a:uFillTx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69925" y="1789043"/>
            <a:ext cx="5283200" cy="4552234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6235750" y="1296000"/>
            <a:ext cx="5283242" cy="381003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kumimoji="0" lang="zh-CN" altLang="en-US" sz="20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  <a:endParaRPr>
              <a:sym typeface="+mn-ea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6235750" y="1789043"/>
            <a:ext cx="5283242" cy="4552234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 vert="horz" lIns="101600" tIns="38100" rIns="76200" bIns="3810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8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2"/>
            </p:custDataLst>
          </p:nvPr>
        </p:nvSpPr>
        <p:spPr>
          <a:xfrm>
            <a:off x="669930" y="1296000"/>
            <a:ext cx="5283242" cy="5040000"/>
          </a:xfrm>
        </p:spPr>
        <p:txBody>
          <a:bodyPr vert="horz" lIns="101600" tIns="0" rIns="82550" bIns="0" rtlCol="0">
            <a:no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endParaRPr dirty="0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3"/>
            </p:custDataLst>
          </p:nvPr>
        </p:nvSpPr>
        <p:spPr>
          <a:xfrm>
            <a:off x="6238925" y="1296000"/>
            <a:ext cx="5283242" cy="5040000"/>
          </a:xfrm>
        </p:spPr>
        <p:txBody>
          <a:bodyPr vert="horz" lIns="101600" tIns="0" rIns="82550" bIns="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  <p:custDataLst>
              <p:tags r:id="rId2"/>
            </p:custDataLst>
          </p:nvPr>
        </p:nvSpPr>
        <p:spPr>
          <a:xfrm>
            <a:off x="10571135" y="952508"/>
            <a:ext cx="950984" cy="5388907"/>
          </a:xfrm>
        </p:spPr>
        <p:txBody>
          <a:bodyPr vert="eaVert" lIns="101600" tIns="38100" rIns="76200" bIns="3810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669925" y="952500"/>
            <a:ext cx="9828101" cy="5388907"/>
          </a:xfrm>
        </p:spPr>
        <p:txBody>
          <a:bodyPr vert="eaVert"/>
          <a:lstStyle>
            <a:lvl1pPr indent="0" eaLnBrk="1" fontAlgn="auto" latinLnBrk="0" hangingPunct="1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indent="0" eaLnBrk="1" fontAlgn="auto" latinLnBrk="0" hangingPunct="1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 indent="0" eaLnBrk="1" fontAlgn="auto" latinLnBrk="0" hangingPunct="1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 indent="0" eaLnBrk="1" fontAlgn="auto" latinLnBrk="0" hangingPunct="1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 indent="0" eaLnBrk="1" fontAlgn="auto" latinLnBrk="0" hangingPunct="1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8" Type="http://schemas.openxmlformats.org/officeDocument/2006/relationships/theme" Target="../theme/theme1.xml"/><Relationship Id="rId17" Type="http://schemas.openxmlformats.org/officeDocument/2006/relationships/tags" Target="../tags/tag61.xml"/><Relationship Id="rId16" Type="http://schemas.openxmlformats.org/officeDocument/2006/relationships/tags" Target="../tags/tag60.xml"/><Relationship Id="rId15" Type="http://schemas.openxmlformats.org/officeDocument/2006/relationships/tags" Target="../tags/tag59.xml"/><Relationship Id="rId14" Type="http://schemas.openxmlformats.org/officeDocument/2006/relationships/tags" Target="../tags/tag58.xml"/><Relationship Id="rId13" Type="http://schemas.openxmlformats.org/officeDocument/2006/relationships/tags" Target="../tags/tag57.xml"/><Relationship Id="rId12" Type="http://schemas.openxmlformats.org/officeDocument/2006/relationships/tags" Target="../tags/tag56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FFFF"/>
            </a:gs>
            <a:gs pos="100000">
              <a:srgbClr val="DCDCDC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2"/>
            </p:custDataLst>
          </p:nvPr>
        </p:nvSpPr>
        <p:spPr>
          <a:xfrm>
            <a:off x="669882" y="432000"/>
            <a:ext cx="10852237" cy="648000"/>
          </a:xfrm>
          <a:prstGeom prst="rect">
            <a:avLst/>
          </a:prstGeom>
        </p:spPr>
        <p:txBody>
          <a:bodyPr vert="horz" lIns="101600" tIns="38100" rIns="76200" bIns="38100" rtlCol="0" anchor="ctr" anchorCtr="0">
            <a:no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3"/>
            </p:custDataLst>
          </p:nvPr>
        </p:nvSpPr>
        <p:spPr>
          <a:xfrm>
            <a:off x="669882" y="1296000"/>
            <a:ext cx="10852237" cy="5040000"/>
          </a:xfrm>
          <a:prstGeom prst="rect">
            <a:avLst/>
          </a:prstGeo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4"/>
            </p:custDataLst>
          </p:nvPr>
        </p:nvSpPr>
        <p:spPr>
          <a:xfrm>
            <a:off x="879742" y="6349833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5"/>
            </p:custDataLst>
          </p:nvPr>
        </p:nvSpPr>
        <p:spPr>
          <a:xfrm>
            <a:off x="4116000" y="6349833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6"/>
            </p:custDataLst>
          </p:nvPr>
        </p:nvSpPr>
        <p:spPr>
          <a:xfrm>
            <a:off x="8610600" y="6349833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KSO_TEMPLATE" hidden="1"/>
          <p:cNvSpPr/>
          <p:nvPr>
            <p:custDataLst>
              <p:tags r:id="rId17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2800" b="1" u="none" strike="noStrike" kern="1200" cap="none" spc="200" normalizeH="0">
          <a:solidFill>
            <a:schemeClr val="tx1"/>
          </a:solidFill>
          <a:uFillTx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1pPr>
      <a:lvl2pPr marL="6858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tabLst>
          <a:tab pos="1609725" algn="l"/>
        </a:tabLst>
        <a:defRPr sz="1600" u="none" strike="noStrike" kern="1200" cap="none" spc="150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2pPr>
      <a:lvl3pPr marL="11430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3pPr>
      <a:lvl4pPr marL="16002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4pPr>
      <a:lvl5pPr marL="20574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4.png"/><Relationship Id="rId1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7" Type="http://schemas.openxmlformats.org/officeDocument/2006/relationships/vmlDrawing" Target="../drawings/vmlDrawing1.vml"/><Relationship Id="rId6" Type="http://schemas.openxmlformats.org/officeDocument/2006/relationships/slideLayout" Target="../slideLayouts/slideLayout2.xml"/><Relationship Id="rId5" Type="http://schemas.openxmlformats.org/officeDocument/2006/relationships/image" Target="../media/image7.wmf"/><Relationship Id="rId4" Type="http://schemas.openxmlformats.org/officeDocument/2006/relationships/oleObject" Target="../embeddings/oleObject2.bin"/><Relationship Id="rId3" Type="http://schemas.openxmlformats.org/officeDocument/2006/relationships/image" Target="../media/image6.wmf"/><Relationship Id="rId2" Type="http://schemas.openxmlformats.org/officeDocument/2006/relationships/oleObject" Target="../embeddings/oleObject1.bin"/><Relationship Id="rId1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5" Type="http://schemas.openxmlformats.org/officeDocument/2006/relationships/vmlDrawing" Target="../drawings/vmlDrawing2.vml"/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9.png"/><Relationship Id="rId2" Type="http://schemas.openxmlformats.org/officeDocument/2006/relationships/image" Target="../media/image8.wmf"/><Relationship Id="rId1" Type="http://schemas.openxmlformats.org/officeDocument/2006/relationships/oleObject" Target="../embeddings/oleObject3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1267" name="Picture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637338" y="765175"/>
            <a:ext cx="4105275" cy="59944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1265" name="Rectangle 2"/>
          <p:cNvSpPr>
            <a:spLocks noGrp="1"/>
          </p:cNvSpPr>
          <p:nvPr>
            <p:ph type="title"/>
          </p:nvPr>
        </p:nvSpPr>
        <p:spPr>
          <a:xfrm>
            <a:off x="1876425" y="1079500"/>
            <a:ext cx="8118475" cy="866775"/>
          </a:xfrm>
        </p:spPr>
        <p:txBody>
          <a:bodyPr vert="horz" wrap="square" lIns="91440" tIns="45720" rIns="91440" bIns="45720" anchor="ctr"/>
          <a:p>
            <a:pPr algn="l">
              <a:buNone/>
            </a:pPr>
            <a:r>
              <a:rPr lang="zh-CN" altLang="en-US" sz="4000" b="1" dirty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宋体" panose="02010600030101010101" pitchFamily="2" charset="-122"/>
              </a:rPr>
              <a:t>OHV发动机</a:t>
            </a:r>
            <a:endParaRPr lang="zh-CN" altLang="en-US" sz="4000" b="1" dirty="0">
              <a:solidFill>
                <a:srgbClr val="FF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宋体" panose="02010600030101010101" pitchFamily="2" charset="-122"/>
            </a:endParaRPr>
          </a:p>
        </p:txBody>
      </p:sp>
      <p:sp>
        <p:nvSpPr>
          <p:cNvPr id="162819" name="Rectangle 3"/>
          <p:cNvSpPr>
            <a:spLocks noGrp="1" noChangeArrowheads="1"/>
          </p:cNvSpPr>
          <p:nvPr>
            <p:ph idx="1"/>
          </p:nvPr>
        </p:nvSpPr>
        <p:spPr>
          <a:xfrm>
            <a:off x="1780540" y="2019300"/>
            <a:ext cx="4857750" cy="3984625"/>
          </a:xfrm>
        </p:spPr>
        <p:txBody>
          <a:bodyPr vert="horz" wrap="square" lIns="91440" tIns="45720" rIns="91440" bIns="45720" numCol="1" anchor="t" anchorCtr="0" compatLnSpc="1"/>
          <a:lstStyle/>
          <a:p>
            <a:pPr marL="342900" marR="0" lvl="0" indent="-342900" algn="l" defTabSz="914400" rtl="0" eaLnBrk="0" fontAlgn="base" latinLnBrk="0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None/>
              <a:defRPr/>
            </a:pPr>
            <a:r>
              <a:rPr kumimoji="0" sz="2400" b="1" i="0" u="none" strike="noStrike" kern="1200" cap="none" spc="0" normalizeH="0" baseline="0" noProof="0" dirty="0">
                <a:ln>
                  <a:noFill/>
                </a:ln>
                <a:solidFill>
                  <a:srgbClr val="F85A2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OHV表示：</a:t>
            </a:r>
            <a:endParaRPr kumimoji="0" sz="2400" b="1" i="0" u="none" strike="noStrike" kern="1200" cap="none" spc="0" normalizeH="0" baseline="0" noProof="0" dirty="0">
              <a:ln>
                <a:noFill/>
              </a:ln>
              <a:solidFill>
                <a:srgbClr val="F85A2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None/>
              <a:defRPr/>
            </a:pPr>
            <a:r>
              <a:rPr kumimoji="0" sz="2400" b="1" i="0" u="none" strike="noStrike" kern="1200" cap="none" spc="0" normalizeH="0" baseline="0" noProof="0" dirty="0">
                <a:ln>
                  <a:noFill/>
                </a:ln>
                <a:solidFill>
                  <a:srgbClr val="F85A2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顶置气门</a:t>
            </a:r>
            <a:endParaRPr kumimoji="0" sz="2400" b="1" i="0" u="none" strike="noStrike" kern="1200" cap="none" spc="0" normalizeH="0" baseline="0" noProof="0" dirty="0">
              <a:ln>
                <a:noFill/>
              </a:ln>
              <a:solidFill>
                <a:srgbClr val="F85A2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None/>
              <a:defRPr/>
            </a:pPr>
            <a:r>
              <a:rPr kumimoji="0" sz="2400" b="1" i="0" u="none" strike="noStrike" kern="1200" cap="none" spc="0" normalizeH="0" baseline="0" noProof="0" dirty="0">
                <a:ln>
                  <a:noFill/>
                </a:ln>
                <a:solidFill>
                  <a:srgbClr val="F85A2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凸轮轴位于曲轴箱内。气</a:t>
            </a:r>
            <a:endParaRPr kumimoji="0" sz="2400" b="1" i="0" u="none" strike="noStrike" kern="1200" cap="none" spc="0" normalizeH="0" baseline="0" noProof="0" dirty="0">
              <a:ln>
                <a:noFill/>
              </a:ln>
              <a:solidFill>
                <a:srgbClr val="F85A2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None/>
              <a:defRPr/>
            </a:pPr>
            <a:r>
              <a:rPr kumimoji="0" sz="2400" b="1" i="0" u="none" strike="noStrike" kern="1200" cap="none" spc="0" normalizeH="0" baseline="0" noProof="0" dirty="0">
                <a:ln>
                  <a:noFill/>
                </a:ln>
                <a:solidFill>
                  <a:srgbClr val="F85A2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门由挺杆、推杆和摇臂驱动。</a:t>
            </a:r>
            <a:endParaRPr kumimoji="0" sz="2400" b="1" i="0" u="none" strike="noStrike" kern="1200" cap="none" spc="0" normalizeH="0" baseline="0" noProof="0" dirty="0">
              <a:ln>
                <a:noFill/>
              </a:ln>
              <a:solidFill>
                <a:srgbClr val="F85A2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None/>
              <a:defRPr/>
            </a:pPr>
            <a:r>
              <a:rPr kumimoji="0" sz="2400" b="1" i="0" u="none" strike="noStrike" kern="1200" cap="none" spc="0" normalizeH="0" baseline="0" noProof="0" dirty="0">
                <a:ln>
                  <a:noFill/>
                </a:ln>
                <a:solidFill>
                  <a:srgbClr val="F85A2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</a:t>
            </a:r>
            <a:r>
              <a:rPr kumimoji="0" sz="2400" b="1" i="0" u="none" strike="noStrike" kern="1200" cap="none" spc="0" normalizeH="0" baseline="0" noProof="0" dirty="0">
                <a:ln>
                  <a:noFill/>
                </a:ln>
                <a:solidFill>
                  <a:srgbClr val="F85A2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anose="020F0502020204030204" pitchFamily="34" charset="0"/>
                <a:ea typeface="楷体" panose="02010609060101010101" charset="-122"/>
                <a:cs typeface="楷体" panose="02010609060101010101" charset="-122"/>
              </a:rPr>
              <a:t>①</a:t>
            </a:r>
            <a:r>
              <a:rPr kumimoji="0" sz="2400" b="1" i="0" u="none" strike="noStrike" kern="1200" cap="none" spc="0" normalizeH="0" baseline="0" noProof="0" dirty="0">
                <a:ln>
                  <a:noFill/>
                </a:ln>
                <a:solidFill>
                  <a:srgbClr val="F85A2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惯性力大，因为运动部</a:t>
            </a:r>
            <a:endParaRPr kumimoji="0" sz="2400" b="1" i="0" u="none" strike="noStrike" kern="1200" cap="none" spc="0" normalizeH="0" baseline="0" noProof="0" dirty="0">
              <a:ln>
                <a:noFill/>
              </a:ln>
              <a:solidFill>
                <a:srgbClr val="F85A2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None/>
              <a:defRPr/>
            </a:pPr>
            <a:r>
              <a:rPr kumimoji="0" sz="2400" b="1" i="0" u="none" strike="noStrike" kern="1200" cap="none" spc="0" normalizeH="0" baseline="0" noProof="0" dirty="0">
                <a:ln>
                  <a:noFill/>
                </a:ln>
                <a:solidFill>
                  <a:srgbClr val="F85A2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件的质量大</a:t>
            </a:r>
            <a:endParaRPr kumimoji="0" sz="2400" b="1" i="0" u="none" strike="noStrike" kern="1200" cap="none" spc="0" normalizeH="0" baseline="0" noProof="0" dirty="0">
              <a:ln>
                <a:noFill/>
              </a:ln>
              <a:solidFill>
                <a:srgbClr val="F85A2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None/>
              <a:defRPr/>
            </a:pPr>
            <a:r>
              <a:rPr kumimoji="0" sz="2400" b="1" i="0" u="none" strike="noStrike" kern="1200" cap="none" spc="0" normalizeH="0" baseline="0" noProof="0" dirty="0">
                <a:ln>
                  <a:noFill/>
                </a:ln>
                <a:solidFill>
                  <a:srgbClr val="F85A2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</a:t>
            </a:r>
            <a:r>
              <a:rPr kumimoji="0" sz="2400" b="1" i="0" u="none" strike="noStrike" kern="1200" cap="none" spc="0" normalizeH="0" baseline="0" noProof="0" dirty="0">
                <a:ln>
                  <a:noFill/>
                </a:ln>
                <a:solidFill>
                  <a:srgbClr val="F85A2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anose="020F0502020204030204" pitchFamily="34" charset="0"/>
                <a:ea typeface="楷体" panose="02010609060101010101" charset="-122"/>
                <a:cs typeface="楷体" panose="02010609060101010101" charset="-122"/>
              </a:rPr>
              <a:t>②</a:t>
            </a:r>
            <a:r>
              <a:rPr kumimoji="0" sz="2400" b="1" i="0" u="none" strike="noStrike" kern="1200" cap="none" spc="0" normalizeH="0" baseline="0" noProof="0" dirty="0">
                <a:ln>
                  <a:noFill/>
                </a:ln>
                <a:solidFill>
                  <a:srgbClr val="F85A2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转速受限</a:t>
            </a:r>
            <a:endParaRPr kumimoji="0" sz="2400" b="1" i="0" u="none" strike="noStrike" kern="1200" cap="none" spc="0" normalizeH="0" baseline="0" noProof="0" dirty="0">
              <a:ln>
                <a:noFill/>
              </a:ln>
              <a:solidFill>
                <a:srgbClr val="F85A2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DF1BA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如</a:t>
            </a: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rgbClr val="DF1BA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CA6102</a:t>
            </a: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DF1BA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、</a:t>
            </a: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rgbClr val="DF1BA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EQ6100-1</a:t>
            </a: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DF1BA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、</a:t>
            </a: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rgbClr val="DF1BA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BJ492Q</a:t>
            </a: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DF1BA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、</a:t>
            </a: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rgbClr val="DF1BA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6135Q</a:t>
            </a: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DF1BA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等发动机配用。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srgbClr val="DF1BA7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10241" name="Rectangle 2"/>
          <p:cNvSpPr>
            <a:spLocks noGrp="1"/>
          </p:cNvSpPr>
          <p:nvPr/>
        </p:nvSpPr>
        <p:spPr>
          <a:xfrm>
            <a:off x="1876108" y="140335"/>
            <a:ext cx="7772400" cy="114300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l">
              <a:buNone/>
            </a:pPr>
            <a:r>
              <a:rPr lang="zh-CN" altLang="en-US" sz="4800" b="1" dirty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宋体" panose="02010600030101010101" pitchFamily="2" charset="-122"/>
              </a:rPr>
              <a:t>2.2.2凸轮轴位置</a:t>
            </a:r>
            <a:endParaRPr lang="zh-CN" altLang="en-US" sz="4800" b="1" dirty="0">
              <a:solidFill>
                <a:srgbClr val="FF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宋体" panose="02010600030101010101" pitchFamily="2" charset="-122"/>
              <a:ea typeface="隶书" pitchFamily="49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46165" y="1283335"/>
            <a:ext cx="1228725" cy="171450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2290" name="Picture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028815" y="2564130"/>
            <a:ext cx="3639185" cy="398081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241" name="Rectangle 2"/>
          <p:cNvSpPr>
            <a:spLocks noGrp="1"/>
          </p:cNvSpPr>
          <p:nvPr/>
        </p:nvSpPr>
        <p:spPr>
          <a:xfrm>
            <a:off x="1876108" y="140335"/>
            <a:ext cx="7772400" cy="114300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l">
              <a:buNone/>
            </a:pPr>
            <a:r>
              <a:rPr lang="zh-CN" altLang="en-US" sz="4800" b="1" dirty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宋体" panose="02010600030101010101" pitchFamily="2" charset="-122"/>
              </a:rPr>
              <a:t>2.2.2凸轮轴位置</a:t>
            </a:r>
            <a:endParaRPr lang="zh-CN" altLang="en-US" sz="4800" b="1" dirty="0">
              <a:solidFill>
                <a:srgbClr val="FF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宋体" panose="02010600030101010101" pitchFamily="2" charset="-122"/>
              <a:ea typeface="隶书" pitchFamily="49" charset="-122"/>
            </a:endParaRPr>
          </a:p>
        </p:txBody>
      </p:sp>
      <p:sp>
        <p:nvSpPr>
          <p:cNvPr id="12291" name="Rectangle 2"/>
          <p:cNvSpPr>
            <a:spLocks noGrp="1"/>
          </p:cNvSpPr>
          <p:nvPr>
            <p:ph type="title"/>
          </p:nvPr>
        </p:nvSpPr>
        <p:spPr>
          <a:xfrm>
            <a:off x="1876425" y="1085533"/>
            <a:ext cx="5435600" cy="1143000"/>
          </a:xfrm>
        </p:spPr>
        <p:txBody>
          <a:bodyPr vert="horz" wrap="square" lIns="91440" tIns="45720" rIns="91440" bIns="45720" anchor="ctr"/>
          <a:p>
            <a:pPr algn="l">
              <a:buNone/>
            </a:pPr>
            <a:r>
              <a:rPr lang="en-US" altLang="zh-CN" sz="4000" b="1" dirty="0">
                <a:solidFill>
                  <a:srgbClr val="00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CIH </a:t>
            </a:r>
            <a:r>
              <a:rPr lang="zh-CN" altLang="en-US" sz="4000" b="1" dirty="0">
                <a:solidFill>
                  <a:srgbClr val="00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发动机</a:t>
            </a:r>
            <a:endParaRPr lang="zh-CN" altLang="en-US" sz="4000" b="1" dirty="0">
              <a:solidFill>
                <a:srgbClr val="0033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12289" name="Rectangle 3"/>
          <p:cNvSpPr>
            <a:spLocks noGrp="1"/>
          </p:cNvSpPr>
          <p:nvPr>
            <p:ph type="body" sz="half" idx="1"/>
          </p:nvPr>
        </p:nvSpPr>
        <p:spPr>
          <a:xfrm>
            <a:off x="632460" y="2205355"/>
            <a:ext cx="4958715" cy="3528695"/>
          </a:xfrm>
        </p:spPr>
        <p:txBody>
          <a:bodyPr vert="horz" wrap="square" lIns="91440" tIns="45720" rIns="91440" bIns="45720" anchor="t"/>
          <a:p>
            <a:pPr algn="l">
              <a:buClrTx/>
              <a:buSzTx/>
              <a:buFont typeface="Wingdings" panose="05000000000000000000" pitchFamily="2" charset="2"/>
              <a:buNone/>
            </a:pPr>
            <a:r>
              <a:rPr lang="zh-CN" altLang="en-US" sz="2400" b="1" noProof="0" dirty="0">
                <a:ln>
                  <a:noFill/>
                </a:ln>
                <a:solidFill>
                  <a:srgbClr val="F85A2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CI</a:t>
            </a:r>
            <a:r>
              <a:rPr lang="en-US" altLang="zh-CN" sz="2400" b="1" noProof="0" dirty="0">
                <a:ln>
                  <a:noFill/>
                </a:ln>
                <a:solidFill>
                  <a:srgbClr val="F85A2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H</a:t>
            </a:r>
            <a:r>
              <a:rPr lang="zh-CN" altLang="en-US" sz="2400" b="1" noProof="0" dirty="0">
                <a:ln>
                  <a:noFill/>
                </a:ln>
                <a:solidFill>
                  <a:srgbClr val="F85A2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表示：中置凸轮轴</a:t>
            </a:r>
            <a:endParaRPr lang="zh-CN" altLang="en-US" sz="2400" b="1" noProof="0" dirty="0">
              <a:ln>
                <a:noFill/>
              </a:ln>
              <a:solidFill>
                <a:srgbClr val="F85A2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algn="l">
              <a:buClrTx/>
              <a:buSzTx/>
              <a:buFont typeface="Wingdings" panose="05000000000000000000" pitchFamily="2" charset="2"/>
              <a:buNone/>
            </a:pPr>
            <a:r>
              <a:rPr lang="zh-CN" altLang="en-US" sz="2400" b="1" noProof="0" dirty="0">
                <a:ln>
                  <a:noFill/>
                </a:ln>
                <a:solidFill>
                  <a:srgbClr val="F85A2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凸轮轴位于气缸盖内。气门由短挺杆和摇臂或只由摇臂驱动。</a:t>
            </a:r>
            <a:endParaRPr lang="zh-CN" altLang="en-US" sz="2400" b="1" noProof="0" dirty="0">
              <a:ln>
                <a:noFill/>
              </a:ln>
              <a:solidFill>
                <a:srgbClr val="F85A2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algn="l">
              <a:buClrTx/>
              <a:buSzTx/>
              <a:buFont typeface="Wingdings" panose="05000000000000000000" pitchFamily="2" charset="2"/>
              <a:buNone/>
            </a:pPr>
            <a:r>
              <a:rPr sz="2400" b="1" noProof="0" dirty="0">
                <a:ln>
                  <a:noFill/>
                </a:ln>
                <a:solidFill>
                  <a:srgbClr val="F85A2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anose="020F0502020204030204" pitchFamily="34" charset="0"/>
                <a:ea typeface="楷体" panose="02010609060101010101" charset="-122"/>
                <a:cs typeface="楷体" panose="02010609060101010101" charset="-122"/>
                <a:sym typeface="+mn-ea"/>
              </a:rPr>
              <a:t>①</a:t>
            </a:r>
            <a:r>
              <a:rPr lang="zh-CN" altLang="en-US" sz="2400" b="1" noProof="0" dirty="0">
                <a:ln>
                  <a:noFill/>
                </a:ln>
                <a:solidFill>
                  <a:srgbClr val="F85A2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惯性力较小</a:t>
            </a:r>
            <a:r>
              <a:rPr lang="zh-CN" altLang="en-US" sz="2400" b="1" noProof="0" dirty="0">
                <a:ln>
                  <a:noFill/>
                </a:ln>
                <a:solidFill>
                  <a:srgbClr val="F85A2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</a:t>
            </a:r>
            <a:endParaRPr lang="zh-CN" altLang="en-US" sz="2400" b="1" noProof="0" dirty="0">
              <a:ln>
                <a:noFill/>
              </a:ln>
              <a:solidFill>
                <a:srgbClr val="F85A2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algn="l">
              <a:buClrTx/>
              <a:buSzTx/>
              <a:buFont typeface="Wingdings" panose="05000000000000000000" pitchFamily="2" charset="2"/>
              <a:buNone/>
            </a:pPr>
            <a:r>
              <a:rPr sz="2400" b="1" noProof="0" dirty="0">
                <a:ln>
                  <a:noFill/>
                </a:ln>
                <a:solidFill>
                  <a:srgbClr val="F85A2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anose="020F0502020204030204" pitchFamily="34" charset="0"/>
                <a:ea typeface="楷体" panose="02010609060101010101" charset="-122"/>
                <a:cs typeface="楷体" panose="02010609060101010101" charset="-122"/>
                <a:sym typeface="+mn-ea"/>
              </a:rPr>
              <a:t>②</a:t>
            </a:r>
            <a:r>
              <a:rPr lang="zh-CN" altLang="en-US" sz="2400" b="1" noProof="0" dirty="0">
                <a:ln>
                  <a:noFill/>
                </a:ln>
                <a:solidFill>
                  <a:srgbClr val="F85A2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使用液压挺杆</a:t>
            </a:r>
            <a:endParaRPr lang="zh-CN" altLang="en-US" sz="2400" b="1" noProof="0" dirty="0">
              <a:ln>
                <a:noFill/>
              </a:ln>
              <a:solidFill>
                <a:srgbClr val="F85A2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91810" y="1449705"/>
            <a:ext cx="2131060" cy="2333625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0241" name="Rectangle 2"/>
          <p:cNvSpPr>
            <a:spLocks noGrp="1"/>
          </p:cNvSpPr>
          <p:nvPr/>
        </p:nvSpPr>
        <p:spPr>
          <a:xfrm>
            <a:off x="1876108" y="140335"/>
            <a:ext cx="7772400" cy="114300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l">
              <a:buNone/>
            </a:pPr>
            <a:r>
              <a:rPr lang="zh-CN" altLang="en-US" sz="4800" b="1" dirty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宋体" panose="02010600030101010101" pitchFamily="2" charset="-122"/>
              </a:rPr>
              <a:t>2.2.2凸轮轴位置</a:t>
            </a:r>
            <a:endParaRPr lang="zh-CN" altLang="en-US" sz="4800" b="1" dirty="0">
              <a:solidFill>
                <a:srgbClr val="FF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宋体" panose="02010600030101010101" pitchFamily="2" charset="-122"/>
              <a:ea typeface="隶书" pitchFamily="49" charset="-122"/>
            </a:endParaRPr>
          </a:p>
        </p:txBody>
      </p:sp>
      <p:sp>
        <p:nvSpPr>
          <p:cNvPr id="12291" name="Rectangle 2"/>
          <p:cNvSpPr>
            <a:spLocks noGrp="1"/>
          </p:cNvSpPr>
          <p:nvPr>
            <p:ph type="title"/>
          </p:nvPr>
        </p:nvSpPr>
        <p:spPr>
          <a:xfrm>
            <a:off x="1876425" y="1085533"/>
            <a:ext cx="5435600" cy="1143000"/>
          </a:xfrm>
        </p:spPr>
        <p:txBody>
          <a:bodyPr vert="horz" wrap="square" lIns="91440" tIns="45720" rIns="91440" bIns="45720" anchor="ctr"/>
          <a:p>
            <a:pPr algn="l">
              <a:buNone/>
            </a:pPr>
            <a:r>
              <a:rPr lang="en-US" altLang="zh-CN" sz="4000" b="1" dirty="0">
                <a:solidFill>
                  <a:srgbClr val="00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OHC </a:t>
            </a:r>
            <a:r>
              <a:rPr lang="zh-CN" altLang="en-US" sz="4000" b="1" dirty="0">
                <a:solidFill>
                  <a:srgbClr val="00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发动机</a:t>
            </a:r>
            <a:endParaRPr lang="zh-CN" altLang="en-US" sz="4000" b="1" dirty="0">
              <a:solidFill>
                <a:srgbClr val="0033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12289" name="Rectangle 3"/>
          <p:cNvSpPr>
            <a:spLocks noGrp="1"/>
          </p:cNvSpPr>
          <p:nvPr>
            <p:ph type="body" sz="half" idx="1"/>
          </p:nvPr>
        </p:nvSpPr>
        <p:spPr>
          <a:xfrm>
            <a:off x="458470" y="2205355"/>
            <a:ext cx="5760720" cy="3528695"/>
          </a:xfrm>
        </p:spPr>
        <p:txBody>
          <a:bodyPr vert="horz" wrap="square" lIns="91440" tIns="45720" rIns="91440" bIns="45720" anchor="t"/>
          <a:p>
            <a:pPr algn="l">
              <a:buClrTx/>
              <a:buSzTx/>
              <a:buFont typeface="Wingdings" panose="05000000000000000000" pitchFamily="2" charset="2"/>
              <a:buNone/>
            </a:pPr>
            <a:r>
              <a:rPr sz="2400" b="1" noProof="0" dirty="0">
                <a:ln>
                  <a:noFill/>
                </a:ln>
                <a:solidFill>
                  <a:srgbClr val="F85A2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OHC表示：顶置凸轮轴</a:t>
            </a:r>
            <a:endParaRPr sz="2400" b="1" noProof="0" dirty="0">
              <a:ln>
                <a:noFill/>
              </a:ln>
              <a:solidFill>
                <a:srgbClr val="F85A2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marL="0" algn="l" latinLnBrk="0">
              <a:spcBef>
                <a:spcPts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sz="2400" b="1" noProof="0" dirty="0">
                <a:ln>
                  <a:noFill/>
                </a:ln>
                <a:solidFill>
                  <a:srgbClr val="F85A2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凸轮轴位于气门之上或气门之间。气门由</a:t>
            </a:r>
            <a:endParaRPr sz="2400" b="1" noProof="0" dirty="0">
              <a:ln>
                <a:noFill/>
              </a:ln>
              <a:solidFill>
                <a:srgbClr val="F85A2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marL="0" algn="l" latinLnBrk="0">
              <a:spcBef>
                <a:spcPts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sz="2400" b="1" noProof="0" dirty="0">
                <a:ln>
                  <a:noFill/>
                </a:ln>
                <a:solidFill>
                  <a:srgbClr val="F85A2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·摇臂或</a:t>
            </a:r>
            <a:endParaRPr sz="2400" b="1" noProof="0" dirty="0">
              <a:ln>
                <a:noFill/>
              </a:ln>
              <a:solidFill>
                <a:srgbClr val="F85A2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marL="0" algn="l" latinLnBrk="0">
              <a:spcBef>
                <a:spcPts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sz="2400" b="1" noProof="0" dirty="0">
                <a:ln>
                  <a:noFill/>
                </a:ln>
                <a:solidFill>
                  <a:srgbClr val="F85A2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·桶状挺杆驱动。</a:t>
            </a:r>
            <a:endParaRPr sz="2400" b="1" noProof="0" dirty="0">
              <a:ln>
                <a:noFill/>
              </a:ln>
              <a:solidFill>
                <a:srgbClr val="F85A2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marL="0" algn="l" latinLnBrk="0">
              <a:spcBef>
                <a:spcPts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sz="2400" b="1" noProof="0" dirty="0">
                <a:ln>
                  <a:noFill/>
                </a:ln>
                <a:solidFill>
                  <a:srgbClr val="F85A2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</a:t>
            </a:r>
            <a:r>
              <a:rPr sz="2400" b="1" noProof="0" dirty="0">
                <a:ln>
                  <a:noFill/>
                </a:ln>
                <a:solidFill>
                  <a:srgbClr val="F85A2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anose="020F0502020204030204" pitchFamily="34" charset="0"/>
                <a:ea typeface="楷体" panose="02010609060101010101" charset="-122"/>
                <a:cs typeface="楷体" panose="02010609060101010101" charset="-122"/>
                <a:sym typeface="+mn-ea"/>
              </a:rPr>
              <a:t>①</a:t>
            </a:r>
            <a:r>
              <a:rPr sz="2400" b="1" noProof="0" dirty="0">
                <a:ln>
                  <a:noFill/>
                </a:ln>
                <a:solidFill>
                  <a:srgbClr val="F85A2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可以使用液压挺杆</a:t>
            </a:r>
            <a:endParaRPr sz="2400" b="1" noProof="0" dirty="0">
              <a:ln>
                <a:noFill/>
              </a:ln>
              <a:solidFill>
                <a:srgbClr val="F85A2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algn="l">
              <a:buClrTx/>
              <a:buSzTx/>
              <a:buFont typeface="Wingdings" panose="05000000000000000000" pitchFamily="2" charset="2"/>
              <a:buNone/>
            </a:pPr>
            <a:r>
              <a:rPr sz="2400" b="1" noProof="0" dirty="0">
                <a:ln>
                  <a:noFill/>
                </a:ln>
                <a:solidFill>
                  <a:srgbClr val="F85A2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</a:t>
            </a:r>
            <a:r>
              <a:rPr sz="2400" b="1" noProof="0" dirty="0">
                <a:ln>
                  <a:noFill/>
                </a:ln>
                <a:solidFill>
                  <a:srgbClr val="F85A2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anose="020F0502020204030204" pitchFamily="34" charset="0"/>
                <a:ea typeface="楷体" panose="02010609060101010101" charset="-122"/>
                <a:cs typeface="楷体" panose="02010609060101010101" charset="-122"/>
                <a:sym typeface="+mn-ea"/>
              </a:rPr>
              <a:t>②</a:t>
            </a:r>
            <a:r>
              <a:rPr sz="2400" b="1" noProof="0" dirty="0">
                <a:ln>
                  <a:noFill/>
                </a:ln>
                <a:solidFill>
                  <a:srgbClr val="F85A2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惯性力小</a:t>
            </a:r>
            <a:endParaRPr sz="2400" b="1" noProof="0" dirty="0">
              <a:ln>
                <a:noFill/>
              </a:ln>
              <a:solidFill>
                <a:srgbClr val="F85A2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algn="l">
              <a:buClrTx/>
              <a:buSzTx/>
              <a:buFont typeface="Wingdings" panose="05000000000000000000" pitchFamily="2" charset="2"/>
              <a:buNone/>
            </a:pPr>
            <a:r>
              <a:rPr sz="2400" b="1" noProof="0" dirty="0">
                <a:ln>
                  <a:noFill/>
                </a:ln>
                <a:solidFill>
                  <a:srgbClr val="F85A2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anose="020F0502020204030204" pitchFamily="34" charset="0"/>
                <a:ea typeface="楷体" panose="02010609060101010101" charset="-122"/>
                <a:cs typeface="楷体" panose="02010609060101010101" charset="-122"/>
              </a:rPr>
              <a:t>③</a:t>
            </a:r>
            <a:r>
              <a:rPr sz="2400" b="1" noProof="0" dirty="0">
                <a:ln>
                  <a:noFill/>
                </a:ln>
                <a:solidFill>
                  <a:srgbClr val="F85A2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可以采用有利的燃烧室形状</a:t>
            </a:r>
            <a:endParaRPr sz="2400" b="1" noProof="0" dirty="0">
              <a:ln>
                <a:noFill/>
              </a:ln>
              <a:solidFill>
                <a:srgbClr val="F85A2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666865" y="1085850"/>
            <a:ext cx="2465070" cy="2081530"/>
          </a:xfrm>
          <a:prstGeom prst="rect">
            <a:avLst/>
          </a:prstGeom>
        </p:spPr>
      </p:pic>
      <p:graphicFrame>
        <p:nvGraphicFramePr>
          <p:cNvPr id="2" name="对象 1"/>
          <p:cNvGraphicFramePr/>
          <p:nvPr/>
        </p:nvGraphicFramePr>
        <p:xfrm>
          <a:off x="8314055" y="3600450"/>
          <a:ext cx="2054225" cy="248348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" name="" r:id="rId2" imgW="4476750" imgH="3867150" progId="Paint.Picture">
                  <p:embed/>
                </p:oleObj>
              </mc:Choice>
              <mc:Fallback>
                <p:oleObj name="" r:id="rId2" imgW="4476750" imgH="3867150" progId="Paint.Picture">
                  <p:embed/>
                  <p:pic>
                    <p:nvPicPr>
                      <p:cNvPr id="0" name="图片 2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8314055" y="3600450"/>
                        <a:ext cx="2054225" cy="248348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对象 3"/>
          <p:cNvGraphicFramePr/>
          <p:nvPr/>
        </p:nvGraphicFramePr>
        <p:xfrm>
          <a:off x="6219190" y="3600450"/>
          <a:ext cx="1887220" cy="236410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" name="" r:id="rId4" imgW="1885950" imgH="2362200" progId="Paint.Picture">
                  <p:embed/>
                </p:oleObj>
              </mc:Choice>
              <mc:Fallback>
                <p:oleObj name="" r:id="rId4" imgW="1885950" imgH="2362200" progId="Paint.Picture">
                  <p:embed/>
                  <p:pic>
                    <p:nvPicPr>
                      <p:cNvPr id="0" name="图片 4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6219190" y="3600450"/>
                        <a:ext cx="1887220" cy="236410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0241" name="Rectangle 2"/>
          <p:cNvSpPr>
            <a:spLocks noGrp="1"/>
          </p:cNvSpPr>
          <p:nvPr/>
        </p:nvSpPr>
        <p:spPr>
          <a:xfrm>
            <a:off x="1876108" y="140335"/>
            <a:ext cx="7772400" cy="114300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l">
              <a:buNone/>
            </a:pPr>
            <a:r>
              <a:rPr lang="zh-CN" altLang="en-US" sz="4800" b="1" dirty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宋体" panose="02010600030101010101" pitchFamily="2" charset="-122"/>
              </a:rPr>
              <a:t>2.2.2凸轮轴位置</a:t>
            </a:r>
            <a:endParaRPr lang="zh-CN" altLang="en-US" sz="4800" b="1" dirty="0">
              <a:solidFill>
                <a:srgbClr val="FF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宋体" panose="02010600030101010101" pitchFamily="2" charset="-122"/>
              <a:ea typeface="隶书" pitchFamily="49" charset="-122"/>
            </a:endParaRPr>
          </a:p>
        </p:txBody>
      </p:sp>
      <p:sp>
        <p:nvSpPr>
          <p:cNvPr id="12291" name="Rectangle 2"/>
          <p:cNvSpPr>
            <a:spLocks noGrp="1"/>
          </p:cNvSpPr>
          <p:nvPr>
            <p:ph type="title"/>
          </p:nvPr>
        </p:nvSpPr>
        <p:spPr>
          <a:xfrm>
            <a:off x="1876425" y="1085533"/>
            <a:ext cx="5435600" cy="1143000"/>
          </a:xfrm>
        </p:spPr>
        <p:txBody>
          <a:bodyPr vert="horz" wrap="square" lIns="91440" tIns="45720" rIns="91440" bIns="45720" anchor="ctr"/>
          <a:p>
            <a:pPr algn="l">
              <a:buNone/>
            </a:pPr>
            <a:r>
              <a:rPr lang="en-US" altLang="zh-CN" sz="4000" b="1" dirty="0">
                <a:solidFill>
                  <a:srgbClr val="00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DOHC </a:t>
            </a:r>
            <a:r>
              <a:rPr lang="zh-CN" altLang="en-US" sz="4000" b="1" dirty="0">
                <a:solidFill>
                  <a:srgbClr val="00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发动机</a:t>
            </a:r>
            <a:endParaRPr lang="zh-CN" altLang="en-US" sz="4000" b="1" dirty="0">
              <a:solidFill>
                <a:srgbClr val="0033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12289" name="Rectangle 3"/>
          <p:cNvSpPr>
            <a:spLocks noGrp="1"/>
          </p:cNvSpPr>
          <p:nvPr>
            <p:ph type="body" sz="half" idx="1"/>
          </p:nvPr>
        </p:nvSpPr>
        <p:spPr>
          <a:xfrm>
            <a:off x="1599565" y="2205355"/>
            <a:ext cx="4516120" cy="3528695"/>
          </a:xfrm>
        </p:spPr>
        <p:txBody>
          <a:bodyPr vert="horz" wrap="square" lIns="91440" tIns="45720" rIns="91440" bIns="45720" anchor="t"/>
          <a:p>
            <a:pPr algn="l">
              <a:buClrTx/>
              <a:buSzTx/>
              <a:buFont typeface="Wingdings" panose="05000000000000000000" pitchFamily="2" charset="2"/>
              <a:buNone/>
            </a:pPr>
            <a:r>
              <a:rPr lang="en-US" sz="2400" b="1" noProof="0" dirty="0">
                <a:ln>
                  <a:noFill/>
                </a:ln>
                <a:solidFill>
                  <a:srgbClr val="F85A2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D</a:t>
            </a:r>
            <a:r>
              <a:rPr sz="2400" b="1" noProof="0" dirty="0">
                <a:ln>
                  <a:noFill/>
                </a:ln>
                <a:solidFill>
                  <a:srgbClr val="F85A2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OHC表示：     </a:t>
            </a:r>
            <a:endParaRPr sz="2400" b="1" noProof="0" dirty="0">
              <a:ln>
                <a:noFill/>
              </a:ln>
              <a:solidFill>
                <a:srgbClr val="F85A2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indent="0" algn="l" latinLnBrk="0">
              <a:buClrTx/>
              <a:buSzTx/>
              <a:buFont typeface="Wingdings" panose="05000000000000000000" pitchFamily="2" charset="2"/>
              <a:buNone/>
            </a:pPr>
            <a:r>
              <a:rPr sz="2400" b="1" noProof="0" dirty="0">
                <a:ln>
                  <a:noFill/>
                </a:ln>
                <a:solidFill>
                  <a:srgbClr val="F85A2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双顶置凸轮轴</a:t>
            </a:r>
            <a:endParaRPr sz="2400" b="1" noProof="0" dirty="0">
              <a:ln>
                <a:noFill/>
              </a:ln>
              <a:solidFill>
                <a:srgbClr val="F85A2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marL="0" indent="0" algn="l" latinLnBrk="0">
              <a:spcBef>
                <a:spcPts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sz="2400" b="1" noProof="0" dirty="0">
                <a:ln>
                  <a:noFill/>
                </a:ln>
                <a:solidFill>
                  <a:srgbClr val="F85A2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两个凸轮轴位于气门之上。门由桶状挺杆驱动。</a:t>
            </a:r>
            <a:endParaRPr sz="2400" b="1" noProof="0" dirty="0">
              <a:ln>
                <a:noFill/>
              </a:ln>
              <a:solidFill>
                <a:srgbClr val="F85A2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marL="0" indent="0" algn="l" latinLnBrk="0">
              <a:spcBef>
                <a:spcPts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sz="2400" b="1" noProof="0" dirty="0">
                <a:ln>
                  <a:noFill/>
                </a:ln>
                <a:solidFill>
                  <a:srgbClr val="F85A2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采用两个顶置凸轮轴时，每个气缸可配置四个或五个气门。</a:t>
            </a:r>
            <a:endParaRPr sz="2400" b="1" noProof="0" dirty="0">
              <a:ln>
                <a:noFill/>
              </a:ln>
              <a:solidFill>
                <a:srgbClr val="F85A2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graphicFrame>
        <p:nvGraphicFramePr>
          <p:cNvPr id="7" name="对象 6"/>
          <p:cNvGraphicFramePr/>
          <p:nvPr/>
        </p:nvGraphicFramePr>
        <p:xfrm>
          <a:off x="6983095" y="3328670"/>
          <a:ext cx="3230245" cy="282003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" name="" r:id="rId1" imgW="4362450" imgH="3343275" progId="Paint.Picture">
                  <p:embed/>
                </p:oleObj>
              </mc:Choice>
              <mc:Fallback>
                <p:oleObj name="" r:id="rId1" imgW="4362450" imgH="3343275" progId="Paint.Picture">
                  <p:embed/>
                  <p:pic>
                    <p:nvPicPr>
                      <p:cNvPr id="0" name="图片 7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6983095" y="3328670"/>
                        <a:ext cx="3230245" cy="282003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9" name="图片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62570" y="1283335"/>
            <a:ext cx="1640840" cy="1887220"/>
          </a:xfrm>
          <a:prstGeom prst="rect">
            <a:avLst/>
          </a:prstGeom>
        </p:spPr>
      </p:pic>
    </p:spTree>
  </p:cSld>
  <p:clrMapOvr>
    <a:masterClrMapping/>
  </p:clrMapOvr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187308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187308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1.xml><?xml version="1.0" encoding="utf-8"?>
<p:tagLst xmlns:p="http://schemas.openxmlformats.org/presentationml/2006/main">
  <p:tag name="KSO_WM_TEMPLATE_THUMBS_INDEX" val="1"/>
  <p:tag name="KSO_WM_TEMPLATE_SUBCATEGORY" val="0"/>
  <p:tag name="KSO_WM_TAG_VERSION" val="1.0"/>
  <p:tag name="KSO_WM_BEAUTIFY_FLAG" val="#wm#"/>
  <p:tag name="KSO_WM_TEMPLATE_CATEGORY" val="custom"/>
  <p:tag name="KSO_WM_TEMPLATE_INDEX" val="20187308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369</Words>
  <Application>WPS 演示</Application>
  <PresentationFormat>宽屏</PresentationFormat>
  <Paragraphs>43</Paragraphs>
  <Slides>4</Slides>
  <Notes>1</Notes>
  <HiddenSlides>0</HiddenSlides>
  <MMClips>0</MMClips>
  <ScaleCrop>false</ScaleCrop>
  <HeadingPairs>
    <vt:vector size="8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3</vt:i4>
      </vt:variant>
      <vt:variant>
        <vt:lpstr>幻灯片标题</vt:lpstr>
      </vt:variant>
      <vt:variant>
        <vt:i4>4</vt:i4>
      </vt:variant>
    </vt:vector>
  </HeadingPairs>
  <TitlesOfParts>
    <vt:vector size="16" baseType="lpstr">
      <vt:lpstr>Arial</vt:lpstr>
      <vt:lpstr>宋体</vt:lpstr>
      <vt:lpstr>Wingdings</vt:lpstr>
      <vt:lpstr>微软雅黑</vt:lpstr>
      <vt:lpstr>楷体</vt:lpstr>
      <vt:lpstr>Calibri</vt:lpstr>
      <vt:lpstr>隶书</vt:lpstr>
      <vt:lpstr>Arial Unicode MS</vt:lpstr>
      <vt:lpstr>Office 主题​​</vt:lpstr>
      <vt:lpstr>Paint.Picture</vt:lpstr>
      <vt:lpstr>Paint.Picture</vt:lpstr>
      <vt:lpstr>Paint.Picture</vt:lpstr>
      <vt:lpstr>OHV发动机</vt:lpstr>
      <vt:lpstr>CIH 发动机</vt:lpstr>
      <vt:lpstr>OHC 发动机</vt:lpstr>
      <vt:lpstr>DOHC 发动机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jc</dc:creator>
  <cp:lastModifiedBy>范继春</cp:lastModifiedBy>
  <cp:revision>27</cp:revision>
  <dcterms:created xsi:type="dcterms:W3CDTF">2019-06-19T02:08:00Z</dcterms:created>
  <dcterms:modified xsi:type="dcterms:W3CDTF">2020-02-20T02:31:43Z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2052-11.1.0.9440</vt:lpwstr>
  </property>
</Properties>
</file>