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8" r:id="rId3"/>
    <p:sldId id="369" r:id="rId4"/>
    <p:sldId id="370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316865" y="189865"/>
            <a:ext cx="3634105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1.7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发动机支撑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1605" y="2986405"/>
            <a:ext cx="84537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    通常情况下采用在车身或车架上的橡胶金属元件来支撑发动机。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3225" y="822325"/>
            <a:ext cx="38334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1.7.1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发动机支撑的任务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822190" y="55880"/>
            <a:ext cx="3910965" cy="2683510"/>
          </a:xfrm>
          <a:prstGeom prst="rect">
            <a:avLst/>
          </a:prstGeom>
        </p:spPr>
      </p:pic>
      <p:sp>
        <p:nvSpPr>
          <p:cNvPr id="1403906" name="矩形 1403905"/>
          <p:cNvSpPr/>
          <p:nvPr/>
        </p:nvSpPr>
        <p:spPr>
          <a:xfrm>
            <a:off x="33655" y="1584325"/>
            <a:ext cx="4788535" cy="11842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承受重力和力矩并将其传递到车身或车架上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缓冲发动机的振动和道路的颠簸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de-DE" b="0" dirty="0">
              <a:solidFill>
                <a:schemeClr val="tx1"/>
              </a:solidFill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3225" y="3468370"/>
            <a:ext cx="38334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1.7.2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发动机的支撑方式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787525" y="4025265"/>
            <a:ext cx="6242050" cy="2589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6" grpId="0"/>
      <p:bldP spid="140390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2555" y="85725"/>
            <a:ext cx="8229600" cy="902970"/>
          </a:xfrm>
        </p:spPr>
        <p:txBody>
          <a:bodyPr/>
          <a:p>
            <a:pPr algn="l"/>
            <a:r>
              <a:rPr lang="en-US" altLang="zh-CN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1.7.2</a:t>
            </a:r>
            <a:r>
              <a:rPr lang="zh-CN" altLang="en-US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发动机的支撑</a:t>
            </a:r>
            <a:r>
              <a:rPr lang="zh-CN" altLang="en-US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类型</a:t>
            </a:r>
            <a:endParaRPr lang="zh-CN" altLang="en-US" sz="33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6070" y="885825"/>
            <a:ext cx="2416175" cy="495300"/>
          </a:xfrm>
        </p:spPr>
        <p:txBody>
          <a:bodyPr/>
          <a:p>
            <a:pPr marL="0" indent="0">
              <a:buNone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橡胶支撑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内容占位符 2"/>
          <p:cNvSpPr>
            <a:spLocks noGrp="1"/>
          </p:cNvSpPr>
          <p:nvPr/>
        </p:nvSpPr>
        <p:spPr>
          <a:xfrm>
            <a:off x="234950" y="1318895"/>
            <a:ext cx="8674100" cy="1165860"/>
          </a:xfrm>
          <a:prstGeom prst="rect">
            <a:avLst/>
          </a:prstGeom>
        </p:spPr>
        <p:txBody>
          <a:bodyPr vert="horz" lIns="76200" tIns="0" rIns="61912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b="1" spc="0" noProof="0">
                <a:ln>
                  <a:noFill/>
                </a:ln>
                <a:solidFill>
                  <a:srgbClr val="0000CC"/>
                </a:solidFill>
                <a:effectLst/>
                <a:uLnTx/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sz="1800" b="1" spc="0" noProof="0">
                <a:ln>
                  <a:noFill/>
                </a:ln>
                <a:solidFill>
                  <a:srgbClr val="0000CC"/>
                </a:solidFill>
                <a:effectLst/>
                <a:uLnTx/>
                <a:latin typeface="楷体_GB2312" pitchFamily="49" charset="-122"/>
                <a:ea typeface="楷体_GB2312" pitchFamily="49" charset="-122"/>
              </a:rPr>
              <a:t>悬置结构为橡胶＋金属支架，在低频、大振幅的动刚度和滞后角变化小。在高频、小振幅激励下的动刚度和滞后角变化不大，容易产生动态硬化现象，常用于发动机前后悬置，阻止发动机过渡扭转。</a:t>
            </a:r>
            <a:endParaRPr lang="zh-CN" sz="1800" b="1" spc="0" noProof="0">
              <a:ln>
                <a:noFill/>
              </a:ln>
              <a:solidFill>
                <a:srgbClr val="0000CC"/>
              </a:solidFill>
              <a:effectLst/>
              <a:uLnTx/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180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06070" y="2539365"/>
            <a:ext cx="7533640" cy="41027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7180" y="3973195"/>
            <a:ext cx="3225800" cy="27590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2555" y="1449070"/>
            <a:ext cx="8512175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发动机产生较小的高频振动（小振幅，每秒振动次数多），路面产生较大的低频振动（大振幅，每秒振动次数少）。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液压发动机支座可减振并改善行驶舒适性。在恶劣路面上行驶时，可通过两个腔室之间液体的流动过程减轻发动机振动。通过一个3/2通电磁阀以气压方式控制发动机支座。发动机支座在整个发动机转速范围内降低传递到车身上的振动。将车速和发动机转速作为输入信号使用。根据两种运行状态调节减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振效果：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在怠速运行即转速低于</a:t>
            </a:r>
            <a:r>
              <a: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1100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r/min时支撑较软。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在行驶过程中即转速高于1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∽</a:t>
            </a:r>
            <a:r>
              <a: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r/min时支撑较硬。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22555" y="85725"/>
            <a:ext cx="8229600" cy="902970"/>
          </a:xfrm>
        </p:spPr>
        <p:txBody>
          <a:bodyPr/>
          <a:p>
            <a:pPr algn="l"/>
            <a:r>
              <a:rPr lang="en-US" altLang="zh-CN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1.7.2</a:t>
            </a:r>
            <a:r>
              <a:rPr lang="zh-CN" altLang="en-US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发动机的支撑</a:t>
            </a:r>
            <a:r>
              <a:rPr lang="zh-CN" altLang="en-US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类型</a:t>
            </a:r>
            <a:endParaRPr lang="zh-CN" altLang="en-US" sz="33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635" y="988695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0" indent="0">
              <a:buNone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液压支撑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85410" y="4147820"/>
            <a:ext cx="3166745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电子气动发动机支撑电磁阀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zh-CN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发动机支座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3-发动机控制单元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4-转速传感器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5-车速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4226,&quot;width&quot;:6159}"/>
</p:tagLst>
</file>

<file path=ppt/tags/tag2.xml><?xml version="1.0" encoding="utf-8"?>
<p:tagLst xmlns:p="http://schemas.openxmlformats.org/presentationml/2006/main">
  <p:tag name="REFSHAPE" val="439767068"/>
  <p:tag name="KSO_WM_UNIT_PLACING_PICTURE_USER_VIEWPORT" val="{&quot;height&quot;:6061,&quot;width&quot;:14610}"/>
</p:tagLst>
</file>

<file path=ppt/tags/tag3.xml><?xml version="1.0" encoding="utf-8"?>
<p:tagLst xmlns:p="http://schemas.openxmlformats.org/presentationml/2006/main">
  <p:tag name="REFSHAPE" val="196365884"/>
  <p:tag name="KSO_WM_UNIT_PLACING_PICTURE_USER_VIEWPORT" val="{&quot;height&quot;:8166,&quot;width&quot;:14996}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</Words>
  <Application>WPS 演示</Application>
  <PresentationFormat>全屏显示(4:3)</PresentationFormat>
  <Paragraphs>38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楷体_GB2312</vt:lpstr>
      <vt:lpstr>新宋体</vt:lpstr>
      <vt:lpstr>Times New Roman</vt:lpstr>
      <vt:lpstr>BMWTypeRegular</vt:lpstr>
      <vt:lpstr>汉仪大黑简</vt:lpstr>
      <vt:lpstr>黑体</vt:lpstr>
      <vt:lpstr>微软雅黑</vt:lpstr>
      <vt:lpstr>Arial Unicode MS</vt:lpstr>
      <vt:lpstr>Segoe Print</vt:lpstr>
      <vt:lpstr>楷体</vt:lpstr>
      <vt:lpstr>Office 主题</vt:lpstr>
      <vt:lpstr>PowerPoint 演示文稿</vt:lpstr>
      <vt:lpstr>类型</vt:lpstr>
      <vt:lpstr>1.7.2发动机的支撑类型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54</cp:revision>
  <dcterms:created xsi:type="dcterms:W3CDTF">2018-09-20T09:45:00Z</dcterms:created>
  <dcterms:modified xsi:type="dcterms:W3CDTF">2020-02-21T03:14:05Z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